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58" r:id="rId4"/>
    <p:sldId id="261" r:id="rId5"/>
    <p:sldId id="257" r:id="rId6"/>
    <p:sldId id="262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647A07-F429-4DCC-AE3F-5BAA945C8021}" type="datetimeFigureOut">
              <a:rPr lang="sk-SK" smtClean="0"/>
              <a:t>26. 3. 2020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953BC7-2FBA-4E05-B361-A48C11E36E7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Maarten_Pepyn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Premontrei</a:t>
            </a:r>
            <a:r>
              <a:rPr lang="sk-SK" dirty="0" smtClean="0"/>
              <a:t> </a:t>
            </a:r>
            <a:r>
              <a:rPr lang="sk-SK" dirty="0" err="1" smtClean="0"/>
              <a:t>kanonokrend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i="1" dirty="0"/>
              <a:t>(</a:t>
            </a:r>
            <a:r>
              <a:rPr lang="sk-SK" b="1" i="1" dirty="0" err="1"/>
              <a:t>Ordo</a:t>
            </a:r>
            <a:r>
              <a:rPr lang="sk-SK" b="1" i="1" dirty="0"/>
              <a:t> </a:t>
            </a:r>
            <a:r>
              <a:rPr lang="sk-SK" b="1" i="1" dirty="0" err="1"/>
              <a:t>Praemonstratensis</a:t>
            </a:r>
            <a:r>
              <a:rPr lang="sk-SK" b="1" i="1" dirty="0"/>
              <a:t>)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gödöllői premon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344816" cy="5508612"/>
          </a:xfrm>
        </p:spPr>
      </p:pic>
      <p:sp>
        <p:nvSpPr>
          <p:cNvPr id="5" name="BlokTextu 4"/>
          <p:cNvSpPr txBox="1"/>
          <p:nvPr/>
        </p:nvSpPr>
        <p:spPr>
          <a:xfrm>
            <a:off x="971600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                         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43808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Gödöllői Premontrei Perjelség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</a:t>
            </a:r>
            <a:endParaRPr lang="sk-SK" dirty="0"/>
          </a:p>
        </p:txBody>
      </p:sp>
      <p:pic>
        <p:nvPicPr>
          <p:cNvPr id="4" name="Zástupný symbol obsahu 3" descr="cim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3225006" cy="3903955"/>
          </a:xfrm>
        </p:spPr>
      </p:pic>
      <p:sp>
        <p:nvSpPr>
          <p:cNvPr id="5" name="BlokTextu 4"/>
          <p:cNvSpPr txBox="1"/>
          <p:nvPr/>
        </p:nvSpPr>
        <p:spPr>
          <a:xfrm>
            <a:off x="1691680" y="587727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premontrei rend Sárkányölő Szt. Mihályról elnevezett Csornai Prépostságának címere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norb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608512" cy="6695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i="1" dirty="0" smtClean="0"/>
              <a:t>,,</a:t>
            </a:r>
            <a:r>
              <a:rPr lang="sk-SK" sz="3600" i="1" dirty="0" err="1" smtClean="0"/>
              <a:t>Fehér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kanonokok</a:t>
            </a:r>
            <a:r>
              <a:rPr lang="sk-SK" sz="3600" i="1" dirty="0" smtClean="0"/>
              <a:t>‘‘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Katolikus egyház egyik szerzetesrendje</a:t>
            </a:r>
          </a:p>
          <a:p>
            <a:r>
              <a:rPr lang="hu-HU" sz="2000" dirty="0" smtClean="0"/>
              <a:t>Szent Norbert alapította meg 1120-ban</a:t>
            </a:r>
          </a:p>
          <a:p>
            <a:r>
              <a:rPr lang="hu-HU" sz="2000" dirty="0" smtClean="0"/>
              <a:t>Eredeti székhelye a franciaországi </a:t>
            </a:r>
            <a:r>
              <a:rPr lang="hu-HU" sz="2000" dirty="0" err="1" smtClean="0"/>
              <a:t>Laon</a:t>
            </a:r>
            <a:r>
              <a:rPr lang="hu-HU" sz="2000" dirty="0" smtClean="0"/>
              <a:t> melletti </a:t>
            </a:r>
            <a:r>
              <a:rPr lang="hu-HU" sz="2000" dirty="0" err="1" smtClean="0"/>
              <a:t>Prémontré</a:t>
            </a:r>
            <a:endParaRPr lang="hu-HU" sz="2000" dirty="0" smtClean="0"/>
          </a:p>
          <a:p>
            <a:r>
              <a:rPr lang="hu-HU" sz="2000" dirty="0" smtClean="0"/>
              <a:t>Manapság Rómában van a székhelye</a:t>
            </a:r>
          </a:p>
          <a:p>
            <a:r>
              <a:rPr lang="hu-HU" sz="2000" dirty="0" smtClean="0"/>
              <a:t>A rend megalakulása után Norbertet Magdeburg érsekévé avatták</a:t>
            </a:r>
          </a:p>
          <a:p>
            <a:r>
              <a:rPr lang="hu-HU" sz="2000" dirty="0"/>
              <a:t> A premontreiek, monostoraikat városokban vagy forgalmas helyek közelébe építették és a szemlélődő életformát összekötötték a papi tevékenységgel.</a:t>
            </a:r>
            <a:endParaRPr lang="sk-SK" sz="2000" dirty="0" smtClean="0"/>
          </a:p>
          <a:p>
            <a:endParaRPr lang="hu-H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Norb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744416" cy="5092406"/>
          </a:xfrm>
        </p:spPr>
      </p:pic>
      <p:sp>
        <p:nvSpPr>
          <p:cNvPr id="6" name="BlokTextu 5"/>
          <p:cNvSpPr txBox="1"/>
          <p:nvPr/>
        </p:nvSpPr>
        <p:spPr>
          <a:xfrm>
            <a:off x="4355976" y="522920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Szent Norbert</a:t>
            </a:r>
          </a:p>
          <a:p>
            <a:r>
              <a:rPr lang="sk-SK" sz="2000" dirty="0" err="1" smtClean="0"/>
              <a:t>Maarten</a:t>
            </a:r>
            <a:r>
              <a:rPr lang="sk-SK" sz="2000" dirty="0" smtClean="0">
                <a:hlinkClick r:id="rId3" tooltip="Maarten Pepyn (a lap nem létezik)"/>
              </a:rPr>
              <a:t> </a:t>
            </a:r>
            <a:r>
              <a:rPr lang="sk-SK" sz="2000" dirty="0" err="1" smtClean="0"/>
              <a:t>Pepyn</a:t>
            </a:r>
            <a:r>
              <a:rPr lang="sk-SK" sz="2000" dirty="0" smtClean="0"/>
              <a:t> </a:t>
            </a:r>
            <a:r>
              <a:rPr lang="sk-SK" sz="2000" dirty="0" err="1" smtClean="0"/>
              <a:t>festménye</a:t>
            </a:r>
            <a:r>
              <a:rPr lang="sk-SK" sz="2000" dirty="0" smtClean="0"/>
              <a:t>          1637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premontrei rend tagjai nem szerzetesek voltak </a:t>
            </a:r>
          </a:p>
          <a:p>
            <a:r>
              <a:rPr lang="hu-HU" sz="2000" dirty="0" smtClean="0"/>
              <a:t>Úgynevezett reguláris kanonokok</a:t>
            </a:r>
          </a:p>
          <a:p>
            <a:r>
              <a:rPr lang="hu-HU" sz="2000" b="1" dirty="0" smtClean="0"/>
              <a:t>Feladatuk</a:t>
            </a:r>
            <a:r>
              <a:rPr lang="hu-HU" sz="2000" dirty="0" smtClean="0"/>
              <a:t>: </a:t>
            </a:r>
          </a:p>
          <a:p>
            <a:r>
              <a:rPr lang="hu-HU" sz="2000" dirty="0" smtClean="0"/>
              <a:t>- prédikálás </a:t>
            </a:r>
          </a:p>
          <a:p>
            <a:r>
              <a:rPr lang="hu-HU" sz="2000" dirty="0" smtClean="0"/>
              <a:t>- lelkipásztori szolgálat ellátása volt</a:t>
            </a:r>
            <a:endParaRPr lang="hu-HU" sz="2000" dirty="0"/>
          </a:p>
          <a:p>
            <a:r>
              <a:rPr lang="hu-HU" sz="2000" dirty="0" smtClean="0"/>
              <a:t>Kolostoraikhoz nagy mennyiségű plébánia tartozott</a:t>
            </a:r>
          </a:p>
          <a:p>
            <a:r>
              <a:rPr lang="hu-HU" sz="2000" dirty="0" smtClean="0"/>
              <a:t>Manapság Rómában van a székhelye</a:t>
            </a:r>
          </a:p>
          <a:p>
            <a:r>
              <a:rPr lang="sk-SK" sz="2000" b="1" dirty="0" err="1" smtClean="0"/>
              <a:t>Generális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apát</a:t>
            </a:r>
            <a:r>
              <a:rPr lang="sk-SK" sz="2000" b="1" dirty="0" smtClean="0"/>
              <a:t>:  </a:t>
            </a:r>
            <a:r>
              <a:rPr lang="sk-SK" sz="2000" dirty="0" err="1" smtClean="0"/>
              <a:t>Thomas</a:t>
            </a:r>
            <a:r>
              <a:rPr lang="sk-SK" sz="2000" dirty="0" smtClean="0"/>
              <a:t> </a:t>
            </a:r>
            <a:r>
              <a:rPr lang="sk-SK" sz="2000" dirty="0" err="1" smtClean="0"/>
              <a:t>Handgrätinger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                          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remontrei kolos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2938" y="1554163"/>
            <a:ext cx="7370523" cy="432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1187624" y="6021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 </a:t>
            </a:r>
            <a:r>
              <a:rPr lang="hu-HU" sz="2400" dirty="0" smtClean="0"/>
              <a:t>A premontrei kolostor a 18. században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Magyarországon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fehér kanonok II. István</a:t>
            </a:r>
            <a:r>
              <a:rPr lang="hu-HU" sz="2400" dirty="0"/>
              <a:t> király </a:t>
            </a:r>
            <a:r>
              <a:rPr lang="hu-HU" sz="2400" dirty="0" smtClean="0"/>
              <a:t>hívására </a:t>
            </a:r>
            <a:r>
              <a:rPr lang="hu-HU" sz="2400" dirty="0" err="1"/>
              <a:t>Prémontréból</a:t>
            </a:r>
            <a:r>
              <a:rPr lang="hu-HU" sz="2400" dirty="0"/>
              <a:t> érkeztek </a:t>
            </a:r>
            <a:r>
              <a:rPr lang="hu-HU" sz="2400" dirty="0" smtClean="0"/>
              <a:t>Magyarországra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Kőrös jobb partján emelkedő </a:t>
            </a:r>
            <a:r>
              <a:rPr lang="hu-HU" sz="2400" dirty="0" smtClean="0"/>
              <a:t>dombtetőn emeltek</a:t>
            </a:r>
            <a:r>
              <a:rPr lang="hu-HU" sz="2400" dirty="0"/>
              <a:t> </a:t>
            </a:r>
            <a:r>
              <a:rPr lang="hu-HU" sz="2400" dirty="0" smtClean="0"/>
              <a:t>monostort</a:t>
            </a:r>
            <a:r>
              <a:rPr lang="hu-HU" sz="2400" dirty="0"/>
              <a:t> Szent István első vértanú tiszteletére, 1130-ban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A</a:t>
            </a:r>
            <a:r>
              <a:rPr lang="hu-HU" sz="2400" dirty="0"/>
              <a:t> legrégibb ismert premontrei monostorjegyzék szerint 1235-ben a magyarországi rendtartomány húsz férfi és két női monostorból </a:t>
            </a:r>
            <a:r>
              <a:rPr lang="hu-HU" sz="2400" dirty="0" smtClean="0"/>
              <a:t>állt.</a:t>
            </a:r>
          </a:p>
          <a:p>
            <a:r>
              <a:rPr lang="hu-HU" sz="2400" dirty="0"/>
              <a:t>Magyarországon a rendszerváltás után két helyen telepedett vissza a premontrei rend, </a:t>
            </a:r>
            <a:r>
              <a:rPr lang="hu-HU" sz="2400" dirty="0" smtClean="0"/>
              <a:t>Csornán és Gödöllőn.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 descr="zsámbéki templ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6858000"/>
          </a:xfrm>
        </p:spPr>
      </p:pic>
      <p:sp>
        <p:nvSpPr>
          <p:cNvPr id="9" name="BlokTextu 8"/>
          <p:cNvSpPr txBox="1"/>
          <p:nvPr/>
        </p:nvSpPr>
        <p:spPr>
          <a:xfrm>
            <a:off x="4788024" y="537321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Zsámbéki  premontrei templom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nagyvár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08730" cy="58326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87</Words>
  <Application>Microsoft Office PowerPoint</Application>
  <PresentationFormat>Diavetítés a képernyőre (4:3 oldalarány)</PresentationFormat>
  <Paragraphs>33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Franklin Gothic Book</vt:lpstr>
      <vt:lpstr>Franklin Gothic Medium</vt:lpstr>
      <vt:lpstr>Wingdings 2</vt:lpstr>
      <vt:lpstr>Cestovanie</vt:lpstr>
      <vt:lpstr>Premontrei kanonokrend </vt:lpstr>
      <vt:lpstr>PowerPoint bemutató</vt:lpstr>
      <vt:lpstr>,,Fehér kanonokok‘‘</vt:lpstr>
      <vt:lpstr>PowerPoint bemutató</vt:lpstr>
      <vt:lpstr>PowerPoint bemutató</vt:lpstr>
      <vt:lpstr>PowerPoint bemutató</vt:lpstr>
      <vt:lpstr>Magyarországon</vt:lpstr>
      <vt:lpstr>PowerPoint bemutató</vt:lpstr>
      <vt:lpstr>PowerPoint bemutató</vt:lpstr>
      <vt:lpstr>PowerPoint bemutató</vt:lpstr>
      <vt:lpstr>      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Premontrei kanonokrend</dc:title>
  <dc:creator>Dávid</dc:creator>
  <cp:lastModifiedBy>Bernadett Fodorné Nagy</cp:lastModifiedBy>
  <cp:revision>12</cp:revision>
  <dcterms:created xsi:type="dcterms:W3CDTF">2015-03-30T16:57:35Z</dcterms:created>
  <dcterms:modified xsi:type="dcterms:W3CDTF">2020-03-26T09:57:45Z</dcterms:modified>
</cp:coreProperties>
</file>