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8DD25D2-6EAB-476A-9A0C-A8FA4A46DE4C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1B04E5D-1332-461E-B1CB-7C4565F15604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Úrnapja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Az Oltáriszentség, más elnevezéssel az Eucharisztia ünnepe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9278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Az Oltáriszentségben Jézus van jelen közöttünk</a:t>
            </a:r>
          </a:p>
          <a:p>
            <a:r>
              <a:rPr lang="hu-HU" sz="2800" dirty="0" smtClean="0"/>
              <a:t> az ostya Krisztus valóságos teste és a bor az Ő vére lesz, amikor a pap a szentmisében kimondja az átváltoztatás szavait</a:t>
            </a:r>
          </a:p>
          <a:p>
            <a:r>
              <a:rPr lang="hu-HU" sz="2800" dirty="0" smtClean="0"/>
              <a:t>Úrnapján </a:t>
            </a:r>
            <a:r>
              <a:rPr lang="hu-HU" sz="2800" dirty="0" smtClean="0"/>
              <a:t>körmenetben hordozzák körbe díszes szentségmutatóban a templom körül Krisztus Testét, az Eucharisztiát</a:t>
            </a:r>
          </a:p>
          <a:p>
            <a:r>
              <a:rPr lang="hu-HU" sz="2800" dirty="0" smtClean="0"/>
              <a:t>Ilyenkor a gyerekek virágot hintenek, a felnőttek virágszőnyeget készítenek, így fejezik ki az Úr iránti szeretetüket és tiszteletüket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78300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820" y="685800"/>
            <a:ext cx="4861560" cy="3657600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Úrnapi körmenet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581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1" y="1412776"/>
            <a:ext cx="4248472" cy="4968552"/>
          </a:xfr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Monstrancia - Szentségmutató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358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33600" y="332657"/>
            <a:ext cx="6096000" cy="4608512"/>
          </a:xfrm>
        </p:spPr>
        <p:txBody>
          <a:bodyPr>
            <a:noAutofit/>
          </a:bodyPr>
          <a:lstStyle/>
          <a:p>
            <a:r>
              <a:rPr lang="hu-HU" sz="2400" dirty="0" smtClean="0"/>
              <a:t>Szűz Máriának az egyházi év során számos ünnepe van. Néhány ezek közül:</a:t>
            </a:r>
          </a:p>
          <a:p>
            <a:r>
              <a:rPr lang="hu-HU" sz="2400" dirty="0" smtClean="0"/>
              <a:t>Szűz Mária Isten Anyja→jan.1. – ez parancsolt ünnep</a:t>
            </a:r>
          </a:p>
          <a:p>
            <a:r>
              <a:rPr lang="hu-HU" sz="2400" dirty="0" smtClean="0"/>
              <a:t>Gyümölcsoltó Boldogasszony –márc.25. – az angyali üdvözlet ünnepe</a:t>
            </a:r>
          </a:p>
          <a:p>
            <a:r>
              <a:rPr lang="hu-HU" sz="2400" dirty="0" smtClean="0"/>
              <a:t>Nagyboldogasszony – aug.15. – Mária mennybevétele – parancsolt ünnep</a:t>
            </a:r>
          </a:p>
          <a:p>
            <a:endParaRPr lang="hu-HU" sz="24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Mária-ünnepek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83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u-HU" sz="3600" dirty="0" smtClean="0"/>
              <a:t>Szeplőtelen fogantatás – dec.8. – Mária mentes volt az eredeti bűntől</a:t>
            </a:r>
          </a:p>
          <a:p>
            <a:r>
              <a:rPr lang="hu-HU" sz="3600" dirty="0" smtClean="0"/>
              <a:t>Május egész hónapja a Szent Szűz hónapja</a:t>
            </a:r>
          </a:p>
          <a:p>
            <a:r>
              <a:rPr lang="hu-HU" sz="3600" dirty="0" smtClean="0"/>
              <a:t>Október pedig a rózsafüzér hónapja</a:t>
            </a:r>
          </a:p>
          <a:p>
            <a:r>
              <a:rPr lang="hu-HU" sz="3600" dirty="0" smtClean="0"/>
              <a:t>Májusban a </a:t>
            </a:r>
            <a:r>
              <a:rPr lang="hu-HU" sz="3600" dirty="0" err="1" smtClean="0"/>
              <a:t>Lorettói</a:t>
            </a:r>
            <a:r>
              <a:rPr lang="hu-HU" sz="3600" dirty="0" smtClean="0"/>
              <a:t> litániát, októberben a rózsafüzért imádkozzák a katolikus templomokban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998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Ezt a napunkat Istennek adjuk, megszenteljük</a:t>
            </a:r>
          </a:p>
          <a:p>
            <a:r>
              <a:rPr lang="hu-HU" sz="2800" dirty="0" smtClean="0"/>
              <a:t>Szentmisére megyünk, imádkozunk, pihenünk, együtt vagyunk családunk tagjaival, barátainkkal</a:t>
            </a:r>
          </a:p>
          <a:p>
            <a:r>
              <a:rPr lang="hu-HU" sz="2800" dirty="0" smtClean="0"/>
              <a:t>Ünnepelünk és nem végzünk hétköznapi munkát</a:t>
            </a:r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Vasárnap az Úr napja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176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i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i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i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34</TotalTime>
  <Words>189</Words>
  <Application>Microsoft Office PowerPoint</Application>
  <PresentationFormat>Diavetítés a képernyőre (4:3 oldalarány)</PresentationFormat>
  <Paragraphs>21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Elemi</vt:lpstr>
      <vt:lpstr>Úrnapja</vt:lpstr>
      <vt:lpstr>PowerPoint bemutató</vt:lpstr>
      <vt:lpstr>Úrnapi körmenet</vt:lpstr>
      <vt:lpstr>Monstrancia - Szentségmutató</vt:lpstr>
      <vt:lpstr>Mária-ünnepek</vt:lpstr>
      <vt:lpstr>PowerPoint bemutató</vt:lpstr>
      <vt:lpstr>Vasárnap az Úr napja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Úrnapja</dc:title>
  <dc:creator>tanar-2</dc:creator>
  <cp:lastModifiedBy>tanar-2</cp:lastModifiedBy>
  <cp:revision>13</cp:revision>
  <dcterms:created xsi:type="dcterms:W3CDTF">2013-04-25T07:38:39Z</dcterms:created>
  <dcterms:modified xsi:type="dcterms:W3CDTF">2013-04-25T08:14:48Z</dcterms:modified>
</cp:coreProperties>
</file>