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57" r:id="rId4"/>
    <p:sldId id="281" r:id="rId5"/>
    <p:sldId id="280" r:id="rId6"/>
    <p:sldId id="258" r:id="rId7"/>
    <p:sldId id="259" r:id="rId8"/>
    <p:sldId id="282" r:id="rId9"/>
    <p:sldId id="266" r:id="rId10"/>
    <p:sldId id="260" r:id="rId11"/>
    <p:sldId id="262" r:id="rId12"/>
    <p:sldId id="261" r:id="rId13"/>
    <p:sldId id="265" r:id="rId14"/>
    <p:sldId id="278" r:id="rId15"/>
    <p:sldId id="268" r:id="rId16"/>
    <p:sldId id="271" r:id="rId17"/>
    <p:sldId id="283" r:id="rId18"/>
    <p:sldId id="270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3A8-DC2C-4CF8-8A68-F826CE5D839D}" type="datetimeFigureOut">
              <a:rPr lang="hu-HU" smtClean="0"/>
              <a:pPr/>
              <a:t>2020.10.12.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EDAA-4788-4C40-ABD7-E6E41096CD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3A8-DC2C-4CF8-8A68-F826CE5D839D}" type="datetimeFigureOut">
              <a:rPr lang="hu-HU" smtClean="0"/>
              <a:pPr/>
              <a:t>2020.10.12.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EDAA-4788-4C40-ABD7-E6E41096CD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3A8-DC2C-4CF8-8A68-F826CE5D839D}" type="datetimeFigureOut">
              <a:rPr lang="hu-HU" smtClean="0"/>
              <a:pPr/>
              <a:t>2020.10.12.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EDAA-4788-4C40-ABD7-E6E41096CD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3A8-DC2C-4CF8-8A68-F826CE5D839D}" type="datetimeFigureOut">
              <a:rPr lang="hu-HU" smtClean="0"/>
              <a:pPr/>
              <a:t>2020.10.12.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EDAA-4788-4C40-ABD7-E6E41096CD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3A8-DC2C-4CF8-8A68-F826CE5D839D}" type="datetimeFigureOut">
              <a:rPr lang="hu-HU" smtClean="0"/>
              <a:pPr/>
              <a:t>2020.10.12.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EDAA-4788-4C40-ABD7-E6E41096CD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3A8-DC2C-4CF8-8A68-F826CE5D839D}" type="datetimeFigureOut">
              <a:rPr lang="hu-HU" smtClean="0"/>
              <a:pPr/>
              <a:t>2020.10.12.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EDAA-4788-4C40-ABD7-E6E41096CD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3A8-DC2C-4CF8-8A68-F826CE5D839D}" type="datetimeFigureOut">
              <a:rPr lang="hu-HU" smtClean="0"/>
              <a:pPr/>
              <a:t>2020.10.12.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EDAA-4788-4C40-ABD7-E6E41096CD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3A8-DC2C-4CF8-8A68-F826CE5D839D}" type="datetimeFigureOut">
              <a:rPr lang="hu-HU" smtClean="0"/>
              <a:pPr/>
              <a:t>2020.10.12.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EDAA-4788-4C40-ABD7-E6E41096CD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3A8-DC2C-4CF8-8A68-F826CE5D839D}" type="datetimeFigureOut">
              <a:rPr lang="hu-HU" smtClean="0"/>
              <a:pPr/>
              <a:t>2020.10.12.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EDAA-4788-4C40-ABD7-E6E41096CD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3A8-DC2C-4CF8-8A68-F826CE5D839D}" type="datetimeFigureOut">
              <a:rPr lang="hu-HU" smtClean="0"/>
              <a:pPr/>
              <a:t>2020.10.12.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EDAA-4788-4C40-ABD7-E6E41096CD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3A8-DC2C-4CF8-8A68-F826CE5D839D}" type="datetimeFigureOut">
              <a:rPr lang="hu-HU" smtClean="0"/>
              <a:pPr/>
              <a:t>2020.10.12.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BE2EDAA-4788-4C40-ABD7-E6E41096CD5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51F3A8-DC2C-4CF8-8A68-F826CE5D839D}" type="datetimeFigureOut">
              <a:rPr lang="hu-HU" smtClean="0"/>
              <a:pPr/>
              <a:t>2020.10.12.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E2EDAA-4788-4C40-ABD7-E6E41096CD5E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MeEBELmWhM" TargetMode="External"/><Relationship Id="rId2" Type="http://schemas.openxmlformats.org/officeDocument/2006/relationships/hyperlink" Target="https://videa.hu/videok/film-animacio/fatima-csodaja-a-nap-tanca-4z8NusqqtrsugI0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hyperlink" Target="https://www.jigsawplanet.com/?rc=play&amp;pid=0d11ff38e7e7" TargetMode="External"/><Relationship Id="rId2" Type="http://schemas.openxmlformats.org/officeDocument/2006/relationships/hyperlink" Target="https://www.jigsawplanet.com/?rc=play&amp;pid=264534d29d7b&amp;fbclid=IwAR0LjbIqL9vyFfQOhTjYs8GDju3PdL5hNE-TO5JFUQbRwXUCrQdu9mdef1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jigsawplanet.com/?rc=play&amp;pid=0108c55fbd61" TargetMode="External"/><Relationship Id="rId5" Type="http://schemas.openxmlformats.org/officeDocument/2006/relationships/hyperlink" Target="https://www.jigsawplanet.com/?rc=play&amp;pid=090a3bf95127" TargetMode="External"/><Relationship Id="rId4" Type="http://schemas.openxmlformats.org/officeDocument/2006/relationships/hyperlink" Target="https://www.jigsawplanet.com/?rc=play&amp;pid=0a4670e022a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7324" y="2480103"/>
            <a:ext cx="4604272" cy="4101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100" b="1" dirty="0" smtClean="0">
                <a:solidFill>
                  <a:srgbClr val="002060"/>
                </a:solidFill>
                <a:latin typeface="Papyrus" pitchFamily="66" charset="0"/>
              </a:rPr>
              <a:t>Dicsértessék a Jézus Krisztus!</a:t>
            </a:r>
            <a:br>
              <a:rPr lang="hu-HU" sz="3100" b="1" dirty="0" smtClean="0">
                <a:solidFill>
                  <a:srgbClr val="002060"/>
                </a:solidFill>
                <a:latin typeface="Papyrus" pitchFamily="66" charset="0"/>
              </a:rPr>
            </a:br>
            <a:r>
              <a:rPr lang="hu-HU" sz="3100" b="1" dirty="0" smtClean="0">
                <a:solidFill>
                  <a:srgbClr val="002060"/>
                </a:solidFill>
                <a:latin typeface="Papyrus" pitchFamily="66" charset="0"/>
              </a:rPr>
              <a:t>Mindörökké. Ámen.</a:t>
            </a:r>
            <a:br>
              <a:rPr lang="hu-HU" sz="3100" b="1" dirty="0" smtClean="0">
                <a:solidFill>
                  <a:srgbClr val="002060"/>
                </a:solidFill>
                <a:latin typeface="Papyrus" pitchFamily="66" charset="0"/>
              </a:rPr>
            </a:br>
            <a:r>
              <a:rPr lang="hu-HU" sz="3100" b="1" dirty="0" smtClean="0">
                <a:solidFill>
                  <a:srgbClr val="002060"/>
                </a:solidFill>
                <a:latin typeface="Papyrus" pitchFamily="66" charset="0"/>
              </a:rPr>
              <a:t/>
            </a:r>
            <a:br>
              <a:rPr lang="hu-HU" sz="3100" b="1" dirty="0" smtClean="0">
                <a:solidFill>
                  <a:srgbClr val="002060"/>
                </a:solidFill>
                <a:latin typeface="Papyrus" pitchFamily="66" charset="0"/>
              </a:rPr>
            </a:br>
            <a:r>
              <a:rPr lang="hu-HU" sz="3100" b="1" dirty="0" smtClean="0">
                <a:solidFill>
                  <a:srgbClr val="002060"/>
                </a:solidFill>
                <a:latin typeface="Papyrus" pitchFamily="66" charset="0"/>
              </a:rPr>
              <a:t>Szeretettel köszöntelek</a:t>
            </a:r>
            <a:br>
              <a:rPr lang="hu-HU" sz="3100" b="1" dirty="0" smtClean="0">
                <a:solidFill>
                  <a:srgbClr val="002060"/>
                </a:solidFill>
                <a:latin typeface="Papyrus" pitchFamily="66" charset="0"/>
              </a:rPr>
            </a:br>
            <a:r>
              <a:rPr lang="hu-HU" sz="3100" b="1" dirty="0" smtClean="0">
                <a:solidFill>
                  <a:srgbClr val="002060"/>
                </a:solidFill>
                <a:latin typeface="Papyrus" pitchFamily="66" charset="0"/>
              </a:rPr>
              <a:t>  a </a:t>
            </a:r>
            <a:r>
              <a:rPr lang="hu-HU" sz="3100" b="1" dirty="0" smtClean="0">
                <a:solidFill>
                  <a:srgbClr val="002060"/>
                </a:solidFill>
                <a:latin typeface="Papyrus" pitchFamily="66" charset="0"/>
              </a:rPr>
              <a:t>virtuális</a:t>
            </a:r>
            <a:r>
              <a:rPr lang="hu-HU" sz="3100" b="1" dirty="0" smtClean="0">
                <a:solidFill>
                  <a:srgbClr val="002060"/>
                </a:solidFill>
                <a:latin typeface="Papyrus" pitchFamily="66" charset="0"/>
              </a:rPr>
              <a:t> </a:t>
            </a:r>
            <a:r>
              <a:rPr lang="hu-HU" sz="3100" b="1" dirty="0" smtClean="0">
                <a:solidFill>
                  <a:srgbClr val="002060"/>
                </a:solidFill>
                <a:latin typeface="Papyrus" pitchFamily="66" charset="0"/>
              </a:rPr>
              <a:t>hittan órán!</a:t>
            </a:r>
            <a:br>
              <a:rPr lang="hu-HU" sz="3100" b="1" dirty="0" smtClean="0">
                <a:solidFill>
                  <a:srgbClr val="002060"/>
                </a:solidFill>
                <a:latin typeface="Papyrus" pitchFamily="66" charset="0"/>
              </a:rPr>
            </a:br>
            <a:r>
              <a:rPr lang="hu-HU" sz="3100" b="1" dirty="0" smtClean="0">
                <a:solidFill>
                  <a:srgbClr val="002060"/>
                </a:solidFill>
                <a:latin typeface="Papyrus" pitchFamily="66" charset="0"/>
              </a:rPr>
              <a:t> </a:t>
            </a:r>
            <a:br>
              <a:rPr lang="hu-HU" sz="3100" b="1" dirty="0" smtClean="0">
                <a:solidFill>
                  <a:srgbClr val="002060"/>
                </a:solidFill>
                <a:latin typeface="Papyrus" pitchFamily="66" charset="0"/>
              </a:rPr>
            </a:br>
            <a:r>
              <a:rPr lang="hu-HU" sz="3100" b="1" dirty="0" smtClean="0">
                <a:solidFill>
                  <a:srgbClr val="002060"/>
                </a:solidFill>
                <a:latin typeface="Papyrus" pitchFamily="66" charset="0"/>
              </a:rPr>
              <a:t/>
            </a:r>
            <a:br>
              <a:rPr lang="hu-HU" sz="3100" b="1" dirty="0" smtClean="0">
                <a:solidFill>
                  <a:srgbClr val="002060"/>
                </a:solidFill>
                <a:latin typeface="Papyrus" pitchFamily="66" charset="0"/>
              </a:rPr>
            </a:br>
            <a:r>
              <a:rPr lang="hu-HU" sz="3100" b="1" dirty="0" smtClean="0">
                <a:solidFill>
                  <a:srgbClr val="002060"/>
                </a:solidFill>
                <a:latin typeface="Papyrus" pitchFamily="66" charset="0"/>
              </a:rPr>
              <a:t>Szeretettel : Marietta néni</a:t>
            </a:r>
            <a:br>
              <a:rPr lang="hu-HU" sz="3100" b="1" dirty="0" smtClean="0">
                <a:solidFill>
                  <a:srgbClr val="002060"/>
                </a:solidFill>
                <a:latin typeface="Papyrus" pitchFamily="66" charset="0"/>
              </a:rPr>
            </a:br>
            <a:r>
              <a:rPr lang="hu-HU" b="1" dirty="0" smtClean="0">
                <a:solidFill>
                  <a:srgbClr val="002060"/>
                </a:solidFill>
                <a:latin typeface="Papyrus" pitchFamily="66" charset="0"/>
              </a:rPr>
              <a:t/>
            </a:r>
            <a:br>
              <a:rPr lang="hu-HU" b="1" dirty="0" smtClean="0">
                <a:solidFill>
                  <a:srgbClr val="002060"/>
                </a:solidFill>
                <a:latin typeface="Papyrus" pitchFamily="66" charset="0"/>
              </a:rPr>
            </a:br>
            <a:endParaRPr lang="hu-HU" b="1" dirty="0">
              <a:solidFill>
                <a:srgbClr val="002060"/>
              </a:solidFill>
              <a:latin typeface="Papyrus" pitchFamily="66" charset="0"/>
            </a:endParaRPr>
          </a:p>
        </p:txBody>
      </p:sp>
      <p:pic>
        <p:nvPicPr>
          <p:cNvPr id="14338" name="Picture 2" descr="Gyere velünk Fatimába! | Eucharisztikus Kongresszus - IEC2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1596" y="875212"/>
            <a:ext cx="6497707" cy="53296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8823" y="211909"/>
            <a:ext cx="5881966" cy="64298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történetet itt tudod megnézni:</a:t>
            </a:r>
          </a:p>
          <a:p>
            <a:pPr marL="0" indent="0" algn="ctr">
              <a:buNone/>
            </a:pPr>
            <a:r>
              <a:rPr lang="hu-HU" sz="2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hu-H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videa.hu/videok/film-animacio/fatima-csodaja-a-nap-tanca-4z8NusqqtrsugI0i</a:t>
            </a:r>
            <a:endParaRPr lang="hu-H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u-H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Itt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lehet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meghallgatni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énekelve az „Üdvözlégy Mária” imádságot! 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Már mi is tanultuk hittan órán. </a:t>
            </a:r>
          </a:p>
          <a:p>
            <a:pPr marL="0" indent="0" algn="ctr">
              <a:buNone/>
            </a:pPr>
            <a:r>
              <a:rPr lang="hu-H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hu-H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www.youtube.com/watch?v=vMeEBELmWhM</a:t>
            </a:r>
            <a:endParaRPr lang="hu-HU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u-H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1026" name="Picture 2" descr="F:\A hittanOS FELADATOK,PPT\Digitális Hittan órák tananyagok\KÉPEK\child-share-with-parent-clipart-black-and-white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52" y="4859383"/>
            <a:ext cx="4699318" cy="164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sernai Balázs mutatott be szentmisét a Fatimai Szűzanya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1428" y="248195"/>
            <a:ext cx="5283505" cy="62179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545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107577" y="574766"/>
            <a:ext cx="641386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C000"/>
                </a:solidFill>
              </a:rPr>
              <a:t>JÁTÉK: </a:t>
            </a:r>
            <a:endParaRPr lang="hu-HU" sz="3200" b="1" dirty="0" smtClean="0">
              <a:solidFill>
                <a:srgbClr val="FFC000"/>
              </a:solidFill>
            </a:endParaRPr>
          </a:p>
          <a:p>
            <a:pPr algn="ctr"/>
            <a:r>
              <a:rPr lang="it-IT" sz="3200" b="1" dirty="0" smtClean="0">
                <a:solidFill>
                  <a:srgbClr val="FFC000"/>
                </a:solidFill>
              </a:rPr>
              <a:t>Fatimai </a:t>
            </a:r>
            <a:r>
              <a:rPr lang="it-IT" sz="3200" b="1" dirty="0">
                <a:solidFill>
                  <a:srgbClr val="FFC000"/>
                </a:solidFill>
              </a:rPr>
              <a:t>csoda puzzle</a:t>
            </a:r>
          </a:p>
          <a:p>
            <a:pPr algn="ctr"/>
            <a:r>
              <a:rPr lang="it-IT" sz="2000" b="1" dirty="0">
                <a:solidFill>
                  <a:srgbClr val="FFC000"/>
                </a:solidFill>
                <a:hlinkClick r:id="rId2"/>
              </a:rPr>
              <a:t>https://www.jigsawplanet.com/?</a:t>
            </a:r>
            <a:r>
              <a:rPr lang="it-IT" sz="2000" b="1" dirty="0" smtClean="0">
                <a:solidFill>
                  <a:srgbClr val="FFC000"/>
                </a:solidFill>
                <a:hlinkClick r:id="rId2"/>
              </a:rPr>
              <a:t>rc=play&amp;pid=264534d29d7b&amp;fbclid=IwAR0LjbIqL9vyFfQOhTjYs8GDju3PdL5hNE-TO5JFUQbRwXUCrQdu9mdef1c</a:t>
            </a:r>
            <a:endParaRPr lang="hu-HU" sz="2000" b="1" dirty="0" smtClean="0">
              <a:solidFill>
                <a:srgbClr val="FFC000"/>
              </a:solidFill>
            </a:endParaRPr>
          </a:p>
          <a:p>
            <a:pPr algn="ctr"/>
            <a:endParaRPr lang="it-IT" sz="4000" b="1" dirty="0">
              <a:solidFill>
                <a:srgbClr val="FFC000"/>
              </a:solidFill>
            </a:endParaRPr>
          </a:p>
        </p:txBody>
      </p:sp>
      <p:pic>
        <p:nvPicPr>
          <p:cNvPr id="16386" name="Picture 2" descr="FATIMA. Az első fatimai jelenés évfordulója. - A Hajnal Szép Suga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648" y="1265703"/>
            <a:ext cx="3384459" cy="4007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églalap 3"/>
          <p:cNvSpPr/>
          <p:nvPr/>
        </p:nvSpPr>
        <p:spPr>
          <a:xfrm>
            <a:off x="5269406" y="2865511"/>
            <a:ext cx="6146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4"/>
              </a:rPr>
              <a:t>https://www.jigsawplanet.com/?rc=play&amp;pid=0a4670e022a3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5367741" y="3832163"/>
            <a:ext cx="608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5"/>
              </a:rPr>
              <a:t>https://www.jigsawplanet.com/?rc=play&amp;pid=090a3bf95127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5268112" y="4759625"/>
            <a:ext cx="6071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6"/>
              </a:rPr>
              <a:t>https://www.jigsawplanet.com/?rc=play&amp;pid=0108c55fbd61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5315561" y="5856905"/>
            <a:ext cx="5976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7"/>
              </a:rPr>
              <a:t>https://www.jigsawplanet.com/?rc=play&amp;pid=0d11ff38e7e7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946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7577" y="302359"/>
            <a:ext cx="85129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FELADAT:</a:t>
            </a:r>
          </a:p>
          <a:p>
            <a:endParaRPr lang="hu-HU" sz="2800" b="1" dirty="0"/>
          </a:p>
          <a:p>
            <a:pPr algn="ctr"/>
            <a:r>
              <a:rPr lang="hu-HU" sz="2800" b="1" dirty="0">
                <a:solidFill>
                  <a:srgbClr val="002060"/>
                </a:solidFill>
              </a:rPr>
              <a:t>Szűz Mária a </a:t>
            </a:r>
            <a:r>
              <a:rPr lang="hu-HU" sz="2800" b="1" dirty="0" err="1">
                <a:solidFill>
                  <a:srgbClr val="002060"/>
                </a:solidFill>
              </a:rPr>
              <a:t>fatimai</a:t>
            </a:r>
            <a:r>
              <a:rPr lang="hu-HU" sz="2800" b="1" dirty="0">
                <a:solidFill>
                  <a:srgbClr val="002060"/>
                </a:solidFill>
              </a:rPr>
              <a:t> gyermekeket az imádságra buzdítja. </a:t>
            </a:r>
            <a:endParaRPr lang="hu-HU" sz="2800" b="1" dirty="0" smtClean="0">
              <a:solidFill>
                <a:srgbClr val="002060"/>
              </a:solidFill>
            </a:endParaRPr>
          </a:p>
          <a:p>
            <a:pPr algn="ctr"/>
            <a:endParaRPr lang="hu-HU" sz="2800" b="1" dirty="0">
              <a:solidFill>
                <a:srgbClr val="002060"/>
              </a:solidFill>
            </a:endParaRPr>
          </a:p>
          <a:p>
            <a:pPr algn="ctr"/>
            <a:r>
              <a:rPr lang="hu-HU" sz="2800" b="1" dirty="0">
                <a:solidFill>
                  <a:srgbClr val="002060"/>
                </a:solidFill>
              </a:rPr>
              <a:t>Te is sokat tehetsz a családodért az imádásággal. </a:t>
            </a:r>
            <a:endParaRPr lang="hu-HU" sz="2800" b="1" dirty="0" smtClean="0">
              <a:solidFill>
                <a:srgbClr val="002060"/>
              </a:solidFill>
            </a:endParaRPr>
          </a:p>
          <a:p>
            <a:pPr algn="ctr"/>
            <a:endParaRPr lang="hu-HU" sz="2800" b="1" dirty="0">
              <a:solidFill>
                <a:srgbClr val="002060"/>
              </a:solidFill>
            </a:endParaRPr>
          </a:p>
          <a:p>
            <a:pPr algn="ctr"/>
            <a:r>
              <a:rPr lang="hu-HU" sz="2800" b="1" dirty="0">
                <a:solidFill>
                  <a:srgbClr val="002060"/>
                </a:solidFill>
              </a:rPr>
              <a:t>Gyakorold az „Üdvözlégy Mária” imádságot</a:t>
            </a:r>
            <a:r>
              <a:rPr lang="hu-HU" sz="2800" b="1" dirty="0" smtClean="0">
                <a:solidFill>
                  <a:srgbClr val="002060"/>
                </a:solidFill>
              </a:rPr>
              <a:t>!</a:t>
            </a:r>
          </a:p>
          <a:p>
            <a:pPr algn="ctr"/>
            <a:endParaRPr lang="hu-HU" sz="2800" b="1" dirty="0">
              <a:solidFill>
                <a:srgbClr val="002060"/>
              </a:solidFill>
            </a:endParaRPr>
          </a:p>
          <a:p>
            <a:pPr algn="ctr"/>
            <a:r>
              <a:rPr lang="hu-HU" sz="2800" b="1" dirty="0">
                <a:solidFill>
                  <a:srgbClr val="002060"/>
                </a:solidFill>
              </a:rPr>
              <a:t>Ha megteheted, akkor kérlek, hogy csatlakozz Ferenc pápához, aki május 14-én, csütörtökön az emberiségért, a világjárvány legyőzéséért kéri a keresztényeket, hogy imádkozzanak</a:t>
            </a:r>
            <a:r>
              <a:rPr lang="hu-HU" sz="2800" b="1" dirty="0" smtClean="0">
                <a:solidFill>
                  <a:srgbClr val="002060"/>
                </a:solidFill>
              </a:rPr>
              <a:t>.</a:t>
            </a:r>
          </a:p>
          <a:p>
            <a:endParaRPr lang="hu-HU" sz="2800" b="1" dirty="0"/>
          </a:p>
          <a:p>
            <a:endParaRPr lang="hu-H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364" y="1752992"/>
            <a:ext cx="2757733" cy="365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Másold le a hittanfüzetedbe !</a:t>
            </a:r>
            <a:br>
              <a:rPr lang="hu-HU" dirty="0" smtClean="0">
                <a:solidFill>
                  <a:srgbClr val="C00000"/>
                </a:solidFill>
              </a:rPr>
            </a:br>
            <a:r>
              <a:rPr lang="hu-HU" dirty="0" smtClean="0">
                <a:solidFill>
                  <a:srgbClr val="C00000"/>
                </a:solidFill>
              </a:rPr>
              <a:t>Tanuld meg !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Fatimai fohász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hu-HU" sz="2400" dirty="0" smtClean="0"/>
              <a:t>Ó, Jézusom, bocsásd meg bűneinket, </a:t>
            </a:r>
          </a:p>
          <a:p>
            <a:pPr algn="ctr"/>
            <a:r>
              <a:rPr lang="hu-HU" sz="2400" dirty="0" smtClean="0"/>
              <a:t>ments meg minket a pokol tüzétől, </a:t>
            </a:r>
          </a:p>
          <a:p>
            <a:pPr algn="ctr"/>
            <a:r>
              <a:rPr lang="hu-HU" sz="2400" dirty="0" smtClean="0"/>
              <a:t>és vidd a mennybe a lelkeket, </a:t>
            </a:r>
          </a:p>
          <a:p>
            <a:pPr algn="ctr"/>
            <a:r>
              <a:rPr lang="hu-HU" sz="2400" dirty="0" err="1" smtClean="0"/>
              <a:t>kölönösen</a:t>
            </a:r>
            <a:r>
              <a:rPr lang="hu-HU" sz="2400" dirty="0" smtClean="0"/>
              <a:t> azokat, </a:t>
            </a:r>
          </a:p>
          <a:p>
            <a:pPr algn="ctr"/>
            <a:r>
              <a:rPr lang="hu-HU" sz="2400" dirty="0" smtClean="0"/>
              <a:t>akik legjobban rászorulnak irgalmadra!</a:t>
            </a:r>
            <a:br>
              <a:rPr lang="hu-HU" sz="2400" dirty="0" smtClean="0"/>
            </a:br>
            <a:r>
              <a:rPr lang="hu-HU" sz="2400" dirty="0" err="1" smtClean="0"/>
              <a:t>Amen</a:t>
            </a:r>
            <a:r>
              <a:rPr lang="hu-HU" sz="2400" dirty="0" smtClean="0"/>
              <a:t>.</a:t>
            </a:r>
            <a:br>
              <a:rPr lang="hu-HU" sz="2400" dirty="0" smtClean="0"/>
            </a:br>
            <a:endParaRPr lang="hu-HU" sz="2400" dirty="0" smtClean="0"/>
          </a:p>
          <a:p>
            <a:pPr algn="ctr"/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/>
          </a:p>
        </p:txBody>
      </p:sp>
      <p:pic>
        <p:nvPicPr>
          <p:cNvPr id="33794" name="Picture 2" descr="3angyaljelenés a kútnál (rajz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084" y="1632857"/>
            <a:ext cx="2537880" cy="3448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A Hajnal Szép Suga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5311" y="1658982"/>
            <a:ext cx="2452037" cy="3618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53622" y="1199345"/>
            <a:ext cx="6488090" cy="5087155"/>
          </a:xfrm>
        </p:spPr>
        <p:txBody>
          <a:bodyPr>
            <a:noAutofit/>
          </a:bodyPr>
          <a:lstStyle/>
          <a:p>
            <a:pPr algn="ctr"/>
            <a:r>
              <a:rPr lang="hu-HU" sz="4400" dirty="0" smtClean="0">
                <a:solidFill>
                  <a:srgbClr val="FFFF00"/>
                </a:solidFill>
              </a:rPr>
              <a:t>Vázlatkészítés :</a:t>
            </a:r>
            <a:r>
              <a:rPr lang="hu-HU" sz="4400" dirty="0" smtClean="0">
                <a:solidFill>
                  <a:srgbClr val="002060"/>
                </a:solidFill>
              </a:rPr>
              <a:t/>
            </a:r>
            <a:br>
              <a:rPr lang="hu-HU" sz="4400" dirty="0" smtClean="0">
                <a:solidFill>
                  <a:srgbClr val="002060"/>
                </a:solidFill>
              </a:rPr>
            </a:br>
            <a:r>
              <a:rPr lang="hu-HU" sz="4400" dirty="0" smtClean="0">
                <a:solidFill>
                  <a:srgbClr val="002060"/>
                </a:solidFill>
              </a:rPr>
              <a:t>A Fatimai jelenések történetéből írjatok a hittan füzetedbe rövid vázlatot.</a:t>
            </a:r>
            <a:br>
              <a:rPr lang="hu-HU" sz="4400" dirty="0" smtClean="0">
                <a:solidFill>
                  <a:srgbClr val="002060"/>
                </a:solidFill>
              </a:rPr>
            </a:br>
            <a:r>
              <a:rPr lang="hu-HU" sz="4400" dirty="0" smtClean="0">
                <a:solidFill>
                  <a:srgbClr val="002060"/>
                </a:solidFill>
              </a:rPr>
              <a:t>Ha elkészültetek a feladattal fotózzátok le és küldjétek el nekem !</a:t>
            </a:r>
            <a:br>
              <a:rPr lang="hu-HU" sz="4400" dirty="0" smtClean="0">
                <a:solidFill>
                  <a:srgbClr val="002060"/>
                </a:solidFill>
              </a:rPr>
            </a:br>
            <a:r>
              <a:rPr lang="hu-HU" sz="4400" dirty="0" smtClean="0">
                <a:solidFill>
                  <a:srgbClr val="002060"/>
                </a:solidFill>
              </a:rPr>
              <a:t>Köszönöm</a:t>
            </a:r>
            <a:r>
              <a:rPr lang="hu-HU" sz="4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 </a:t>
            </a:r>
            <a:endParaRPr lang="hu-HU" sz="4400" dirty="0">
              <a:solidFill>
                <a:srgbClr val="00206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11200" y="4443210"/>
            <a:ext cx="10472928" cy="537925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014" y="481348"/>
            <a:ext cx="42005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39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Kép helye 3"/>
          <p:cNvSpPr>
            <a:spLocks noGrp="1"/>
          </p:cNvSpPr>
          <p:nvPr>
            <p:ph type="pic" idx="1"/>
          </p:nvPr>
        </p:nvSpPr>
        <p:spPr/>
      </p:sp>
      <p:pic>
        <p:nvPicPr>
          <p:cNvPr id="35842" name="Picture 2" descr="Gyere velünk Fatimába! | Eucharisztikus Kongresszus - IEC2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268" y="266507"/>
            <a:ext cx="10757428" cy="631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árom titok, három jóslat, és egy igazi cso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330" y="1345474"/>
            <a:ext cx="5715000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40" name="Picture 4" descr="Rózsafüzért imádkozni – Hogyankell.h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6192" y="965427"/>
            <a:ext cx="4762500" cy="4800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 hittanOS FELADATOK,PPT\Digitális Hittan órák tananyagok\KÉPEK\ÚGY TÜNIK iSTEN TÚL TÁVOL VAN TŐLEM..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206" y="339634"/>
            <a:ext cx="10763794" cy="617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B73FC49-1BE9-4C88-8656-0E5096095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048" y="717015"/>
            <a:ext cx="5209903" cy="5904411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Legyünk türelmesek és továbbra is vigyázzunk egymásra !</a:t>
            </a:r>
            <a:b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Dicsértessék a Jézus Krisztus!</a:t>
            </a:r>
            <a:b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Mindörökké!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Ámen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800" b="1" dirty="0"/>
          </a:p>
        </p:txBody>
      </p:sp>
      <p:sp>
        <p:nvSpPr>
          <p:cNvPr id="4" name="Téglalap 3"/>
          <p:cNvSpPr/>
          <p:nvPr/>
        </p:nvSpPr>
        <p:spPr>
          <a:xfrm>
            <a:off x="3048000" y="99974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400" b="1" dirty="0"/>
              <a:t>Kedves Hittanos! </a:t>
            </a:r>
            <a:br>
              <a:rPr lang="hu-HU" sz="2400" b="1" dirty="0"/>
            </a:br>
            <a:r>
              <a:rPr lang="hu-HU" sz="2400" b="1" dirty="0"/>
              <a:t/>
            </a:r>
            <a:br>
              <a:rPr lang="hu-HU" sz="2400" b="1" dirty="0"/>
            </a:br>
            <a:r>
              <a:rPr lang="hu-HU" sz="2400" b="1" dirty="0"/>
              <a:t>Várlak a következő virtuális hittanórára!</a:t>
            </a:r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97" y="2792186"/>
            <a:ext cx="2472597" cy="3840616"/>
          </a:xfr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51" y="2292600"/>
            <a:ext cx="2143125" cy="214312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225" y="3110592"/>
            <a:ext cx="2553041" cy="310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40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6732" y="248195"/>
            <a:ext cx="9305108" cy="2144102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hu-HU" sz="3200" dirty="0" smtClean="0">
                <a:solidFill>
                  <a:schemeClr val="accent1"/>
                </a:solidFill>
                <a:latin typeface="Papyrus" pitchFamily="66" charset="0"/>
                <a:cs typeface="Arial" panose="020B0604020202020204" pitchFamily="34" charset="0"/>
              </a:rPr>
              <a:t>Kezdjük a hittanórát </a:t>
            </a:r>
            <a:r>
              <a:rPr lang="hu-HU" sz="3200" dirty="0" smtClean="0">
                <a:solidFill>
                  <a:schemeClr val="accent1"/>
                </a:solidFill>
                <a:latin typeface="Papyrus" pitchFamily="66" charset="0"/>
                <a:cs typeface="Arial" panose="020B0604020202020204" pitchFamily="34" charset="0"/>
              </a:rPr>
              <a:t>az óra eleji imádsággal! </a:t>
            </a:r>
            <a:br>
              <a:rPr lang="hu-HU" sz="3200" dirty="0" smtClean="0">
                <a:solidFill>
                  <a:schemeClr val="accent1"/>
                </a:solidFill>
                <a:latin typeface="Papyrus" pitchFamily="66" charset="0"/>
                <a:cs typeface="Arial" panose="020B0604020202020204" pitchFamily="34" charset="0"/>
              </a:rPr>
            </a:br>
            <a:r>
              <a:rPr lang="hu-HU" sz="3200" dirty="0" smtClean="0">
                <a:solidFill>
                  <a:schemeClr val="accent1"/>
                </a:solidFill>
                <a:latin typeface="Papyrus" pitchFamily="66" charset="0"/>
                <a:cs typeface="Arial" panose="020B0604020202020204" pitchFamily="34" charset="0"/>
              </a:rPr>
              <a:t>Ne felejtsd el a saját  imaszándékot! </a:t>
            </a:r>
            <a:br>
              <a:rPr lang="hu-HU" sz="3200" dirty="0" smtClean="0">
                <a:solidFill>
                  <a:schemeClr val="accent1"/>
                </a:solidFill>
                <a:latin typeface="Papyrus" pitchFamily="66" charset="0"/>
                <a:cs typeface="Arial" panose="020B0604020202020204" pitchFamily="34" charset="0"/>
              </a:rPr>
            </a:br>
            <a:r>
              <a:rPr lang="hu-HU" sz="3200" dirty="0" smtClean="0">
                <a:solidFill>
                  <a:schemeClr val="accent1"/>
                </a:solidFill>
                <a:latin typeface="Papyrus" pitchFamily="66" charset="0"/>
                <a:cs typeface="Arial" panose="020B0604020202020204" pitchFamily="34" charset="0"/>
              </a:rPr>
              <a:t>Családtagok, betegekért, osztálytársért</a:t>
            </a:r>
            <a:br>
              <a:rPr lang="hu-HU" sz="3200" dirty="0" smtClean="0">
                <a:solidFill>
                  <a:schemeClr val="accent1"/>
                </a:solidFill>
                <a:latin typeface="Papyrus" pitchFamily="66" charset="0"/>
                <a:cs typeface="Arial" panose="020B0604020202020204" pitchFamily="34" charset="0"/>
              </a:rPr>
            </a:br>
            <a:r>
              <a:rPr lang="hu-HU" sz="3200" dirty="0" smtClean="0">
                <a:solidFill>
                  <a:schemeClr val="accent1"/>
                </a:solidFill>
                <a:latin typeface="Papyrus" pitchFamily="66" charset="0"/>
                <a:cs typeface="Arial" panose="020B0604020202020204" pitchFamily="34" charset="0"/>
              </a:rPr>
              <a:t>Ahogy az órákon szoktuk…</a:t>
            </a:r>
            <a:endParaRPr lang="hu-HU" sz="3200" dirty="0">
              <a:solidFill>
                <a:schemeClr val="accent1"/>
              </a:solidFill>
              <a:latin typeface="Papyrus" pitchFamily="66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54089" y="2553139"/>
            <a:ext cx="10972800" cy="4043604"/>
          </a:xfrm>
        </p:spPr>
        <p:txBody>
          <a:bodyPr>
            <a:noAutofit/>
          </a:bodyPr>
          <a:lstStyle/>
          <a:p>
            <a:pPr algn="ctr"/>
            <a:endParaRPr lang="hu-HU" sz="2400" dirty="0" smtClean="0"/>
          </a:p>
          <a:p>
            <a:pPr algn="ctr"/>
            <a:r>
              <a:rPr lang="hu-HU" sz="2800" b="1" dirty="0" smtClean="0">
                <a:solidFill>
                  <a:schemeClr val="bg1"/>
                </a:solidFill>
              </a:rPr>
              <a:t>Oltalmad alá futunk, Istennek Szent Anyja,</a:t>
            </a:r>
            <a:br>
              <a:rPr lang="hu-HU" sz="2800" b="1" dirty="0" smtClean="0">
                <a:solidFill>
                  <a:schemeClr val="bg1"/>
                </a:solidFill>
              </a:rPr>
            </a:br>
            <a:r>
              <a:rPr lang="hu-HU" sz="2800" b="1" dirty="0" smtClean="0">
                <a:solidFill>
                  <a:schemeClr val="bg1"/>
                </a:solidFill>
              </a:rPr>
              <a:t>könyörgésünket meg ne vesd szükségünk idején,</a:t>
            </a:r>
            <a:br>
              <a:rPr lang="hu-HU" sz="2800" b="1" dirty="0" smtClean="0">
                <a:solidFill>
                  <a:schemeClr val="bg1"/>
                </a:solidFill>
              </a:rPr>
            </a:br>
            <a:r>
              <a:rPr lang="hu-HU" sz="2800" b="1" dirty="0" smtClean="0">
                <a:solidFill>
                  <a:schemeClr val="bg1"/>
                </a:solidFill>
              </a:rPr>
              <a:t>hanem oltalmazz meg minket minden veszedelemtől,</a:t>
            </a:r>
            <a:br>
              <a:rPr lang="hu-HU" sz="2800" b="1" dirty="0" smtClean="0">
                <a:solidFill>
                  <a:schemeClr val="bg1"/>
                </a:solidFill>
              </a:rPr>
            </a:br>
            <a:r>
              <a:rPr lang="hu-HU" sz="2800" b="1" dirty="0" smtClean="0">
                <a:solidFill>
                  <a:schemeClr val="bg1"/>
                </a:solidFill>
              </a:rPr>
              <a:t>mindenkoron dicsőséges és áldott Szűz,</a:t>
            </a:r>
            <a:br>
              <a:rPr lang="hu-HU" sz="2800" b="1" dirty="0" smtClean="0">
                <a:solidFill>
                  <a:schemeClr val="bg1"/>
                </a:solidFill>
              </a:rPr>
            </a:br>
            <a:r>
              <a:rPr lang="hu-HU" sz="2800" b="1" dirty="0" smtClean="0">
                <a:solidFill>
                  <a:schemeClr val="bg1"/>
                </a:solidFill>
              </a:rPr>
              <a:t>Mi Asszonyunk, mi Közbenjárónk, mi Szószólónk,</a:t>
            </a:r>
            <a:br>
              <a:rPr lang="hu-HU" sz="2800" b="1" dirty="0" smtClean="0">
                <a:solidFill>
                  <a:schemeClr val="bg1"/>
                </a:solidFill>
              </a:rPr>
            </a:br>
            <a:r>
              <a:rPr lang="hu-HU" sz="2800" b="1" dirty="0" smtClean="0">
                <a:solidFill>
                  <a:schemeClr val="bg1"/>
                </a:solidFill>
              </a:rPr>
              <a:t>engeszteld meg nekünk Szent Fiadat, </a:t>
            </a:r>
          </a:p>
          <a:p>
            <a:pPr algn="ctr"/>
            <a:r>
              <a:rPr lang="hu-HU" sz="2800" b="1" dirty="0" smtClean="0">
                <a:solidFill>
                  <a:schemeClr val="bg1"/>
                </a:solidFill>
              </a:rPr>
              <a:t>ajánlj minket Szent Fiadnak,</a:t>
            </a:r>
            <a:br>
              <a:rPr lang="hu-HU" sz="2800" b="1" dirty="0" smtClean="0">
                <a:solidFill>
                  <a:schemeClr val="bg1"/>
                </a:solidFill>
              </a:rPr>
            </a:br>
            <a:r>
              <a:rPr lang="hu-HU" sz="2800" b="1" dirty="0" smtClean="0">
                <a:solidFill>
                  <a:schemeClr val="bg1"/>
                </a:solidFill>
              </a:rPr>
              <a:t>mutass be minket Szent Fiadnak.   Ámen.</a:t>
            </a:r>
          </a:p>
          <a:p>
            <a:pPr algn="ctr"/>
            <a:endParaRPr lang="hu-HU" sz="2400" b="1" dirty="0">
              <a:latin typeface="Papyru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36551" y="378823"/>
            <a:ext cx="7811459" cy="6152606"/>
          </a:xfrm>
        </p:spPr>
        <p:txBody>
          <a:bodyPr/>
          <a:lstStyle/>
          <a:p>
            <a:pPr marL="0" indent="0" algn="ctr">
              <a:buNone/>
            </a:pPr>
            <a:r>
              <a:rPr lang="hu-H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anose="04020705040A02060702" pitchFamily="82" charset="0"/>
              </a:rPr>
              <a:t>FATIMAi</a:t>
            </a:r>
            <a:r>
              <a:rPr lang="hu-H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anose="04020705040A02060702" pitchFamily="82" charset="0"/>
              </a:rPr>
              <a:t> </a:t>
            </a:r>
            <a:r>
              <a:rPr lang="hu-H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anose="04020705040A02060702" pitchFamily="82" charset="0"/>
              </a:rPr>
              <a:t>CSODa</a:t>
            </a:r>
            <a:endParaRPr lang="hu-H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endParaRPr lang="hu-H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portugáliai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Fatimában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1917. május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13-án</a:t>
            </a:r>
          </a:p>
          <a:p>
            <a:pPr marL="0" indent="0" algn="ctr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Ferencnek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Francisco)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Jácintának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Jacinta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0" indent="0" algn="ctr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valamint unokanővérüknek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Lúciának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Lucia)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megjelent Szűz Mária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 kérte őket,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hogy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elkövetkező hat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hónap</a:t>
            </a:r>
          </a:p>
          <a:p>
            <a:pPr marL="0" indent="0" algn="ctr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napján ugyanebben az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időben</a:t>
            </a:r>
          </a:p>
          <a:p>
            <a:pPr marL="0" indent="0" algn="ctr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térjenek vissza ugyanarra a helyre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ahol ismét megjelenik nekik.</a:t>
            </a:r>
          </a:p>
          <a:p>
            <a:pPr marL="0" indent="0" algn="ctr">
              <a:buNone/>
            </a:pPr>
            <a:endParaRPr lang="hu-HU" sz="3600" dirty="0">
              <a:solidFill>
                <a:schemeClr val="accent5"/>
              </a:solidFill>
              <a:latin typeface="Algerian" panose="04020705040A02060702" pitchFamily="82" charset="0"/>
            </a:endParaRPr>
          </a:p>
          <a:p>
            <a:endParaRPr lang="hu-HU" dirty="0"/>
          </a:p>
        </p:txBody>
      </p:sp>
      <p:pic>
        <p:nvPicPr>
          <p:cNvPr id="5" name="Kép 4" descr="pocztowka-mb-fatimska-z-dziecmi-100-sz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5" y="1043189"/>
            <a:ext cx="3837016" cy="501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1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18380" y="2089069"/>
            <a:ext cx="10972800" cy="1143000"/>
          </a:xfrm>
        </p:spPr>
        <p:txBody>
          <a:bodyPr>
            <a:normAutofit/>
          </a:bodyPr>
          <a:lstStyle/>
          <a:p>
            <a:r>
              <a:rPr lang="hu-HU" sz="6000" dirty="0" err="1" smtClean="0">
                <a:latin typeface="Blackadder ITC" panose="04020505051007020D02" pitchFamily="82" charset="0"/>
              </a:rPr>
              <a:t>Fátima</a:t>
            </a:r>
            <a:endParaRPr lang="hu-HU" sz="6000" dirty="0">
              <a:latin typeface="Blackadder ITC" panose="04020505051007020D02" pitchFamily="82" charset="0"/>
            </a:endParaRPr>
          </a:p>
        </p:txBody>
      </p:sp>
      <p:pic>
        <p:nvPicPr>
          <p:cNvPr id="2051" name="Picture 3" descr="C:\Users\HP\Desktop\image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965">
            <a:off x="-402326" y="52863"/>
            <a:ext cx="3187700" cy="19145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P\Desktop\images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03" y="3067741"/>
            <a:ext cx="7080772" cy="3644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HP\Desktop\images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94" y="192527"/>
            <a:ext cx="6972565" cy="1927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5" name="Picture 7" descr="C:\Users\HP\Desktop\images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2241">
            <a:off x="9548361" y="636729"/>
            <a:ext cx="2324100" cy="2619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HP\Desktop\images (1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4244">
            <a:off x="6682236" y="3934717"/>
            <a:ext cx="5687240" cy="28384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HP\Desktop\letöltés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491">
            <a:off x="-43999" y="1877622"/>
            <a:ext cx="3639039" cy="20443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HP\Desktop\letölté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5095">
            <a:off x="6916618" y="2159906"/>
            <a:ext cx="3289300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87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06281" y="5715000"/>
            <a:ext cx="6934107" cy="1143000"/>
          </a:xfrm>
        </p:spPr>
        <p:txBody>
          <a:bodyPr>
            <a:normAutofit/>
          </a:bodyPr>
          <a:lstStyle/>
          <a:p>
            <a:r>
              <a:rPr lang="hu-H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Lúcia, Francisco, </a:t>
            </a:r>
            <a:r>
              <a:rPr lang="hu-HU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Jacinta</a:t>
            </a:r>
            <a:endParaRPr lang="hu-H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anose="04020505051007020D02" pitchFamily="82" charset="0"/>
            </a:endParaRPr>
          </a:p>
        </p:txBody>
      </p:sp>
      <p:pic>
        <p:nvPicPr>
          <p:cNvPr id="1026" name="Picture 2" descr="C:\Users\HP\Desktop\images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043" y="0"/>
            <a:ext cx="9409047" cy="4950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HP\Desktop\images (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6825">
            <a:off x="-83404" y="3900974"/>
            <a:ext cx="4019346" cy="27037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images (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6196">
            <a:off x="8476305" y="3692131"/>
            <a:ext cx="3216863" cy="2520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3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5771" y="304800"/>
            <a:ext cx="11684000" cy="6313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Szent Szűz általuk szólítja fel a világot megtérésre, </a:t>
            </a:r>
            <a:endParaRPr lang="hu-H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imára </a:t>
            </a:r>
            <a:r>
              <a:rPr lang="hu-H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emberiség megmentése érdekében</a:t>
            </a:r>
            <a:r>
              <a:rPr lang="hu-HU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32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 descr="unname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599" y="1561407"/>
            <a:ext cx="4756266" cy="4756266"/>
          </a:xfrm>
          <a:prstGeom prst="rect">
            <a:avLst/>
          </a:prstGeom>
        </p:spPr>
      </p:pic>
      <p:pic>
        <p:nvPicPr>
          <p:cNvPr id="6" name="Kép 5" descr="Fatima_children_with_rosar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891" y="1995054"/>
            <a:ext cx="5339850" cy="37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9817" y="261256"/>
            <a:ext cx="6283234" cy="6439990"/>
          </a:xfrm>
        </p:spPr>
        <p:txBody>
          <a:bodyPr/>
          <a:lstStyle/>
          <a:p>
            <a:pPr marL="0" indent="0" algn="ctr">
              <a:buNone/>
            </a:pPr>
            <a:r>
              <a:rPr lang="hu-H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utolsó jelenéskor, 1917. október 13-án, amikor a becslések szerint több mit harmincezer ember van jelen, nagyon különleges csoda: Nap-csoda történik</a:t>
            </a:r>
            <a:r>
              <a:rPr lang="hu-H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hu-H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zuhogó eső egyszer csak elállt, és a felszakadozó felhők mögül opálfényű, forgó korongként bukkant elő a Nap. Szivárványszínű sugarakat szórt, majd meg-meglódult a Föld felé</a:t>
            </a:r>
            <a:r>
              <a:rPr lang="hu-H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/>
          <a:srcRect t="13108"/>
          <a:stretch/>
        </p:blipFill>
        <p:spPr>
          <a:xfrm>
            <a:off x="6563581" y="261256"/>
            <a:ext cx="5255376" cy="616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801292" y="0"/>
            <a:ext cx="4504142" cy="1470025"/>
          </a:xfrm>
        </p:spPr>
        <p:txBody>
          <a:bodyPr>
            <a:noAutofit/>
          </a:bodyPr>
          <a:lstStyle/>
          <a:p>
            <a:r>
              <a:rPr lang="hu-H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-Napcsoda-</a:t>
            </a:r>
            <a:endParaRPr lang="hu-H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anose="04020505051007020D02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18857" y="2473946"/>
            <a:ext cx="4310744" cy="1752600"/>
          </a:xfrm>
        </p:spPr>
        <p:txBody>
          <a:bodyPr/>
          <a:lstStyle/>
          <a:p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latin typeface="Blackadder ITC" panose="04020505051007020D02" pitchFamily="82" charset="0"/>
            </a:endParaRPr>
          </a:p>
        </p:txBody>
      </p:sp>
      <p:pic>
        <p:nvPicPr>
          <p:cNvPr id="3074" name="Picture 2" descr="C:\Users\HP\Desktop\letöltés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1335">
            <a:off x="-93165" y="2793509"/>
            <a:ext cx="5376597" cy="3528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P\Desktop\letöltés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4039">
            <a:off x="6598313" y="3117731"/>
            <a:ext cx="5783643" cy="3070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76" name="Picture 4" descr="C:\Users\HP\Desktop\images (1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149" y="1390231"/>
            <a:ext cx="6038348" cy="32057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46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Bizonyíték Szűz Mária létezésére – A Fátimai jelenések - Árkádia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9978" y="609318"/>
            <a:ext cx="8856617" cy="5898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994</TotalTime>
  <Words>321</Words>
  <Application>Microsoft Office PowerPoint</Application>
  <PresentationFormat>Egyéni</PresentationFormat>
  <Paragraphs>60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Áramlás</vt:lpstr>
      <vt:lpstr>Dicsértessék a Jézus Krisztus! Mindörökké. Ámen.  Szeretettel köszöntelek   a virtuális hittan órán!    Szeretettel : Marietta néni  </vt:lpstr>
      <vt:lpstr>Kezdjük a hittanórát az óra eleji imádsággal!  Ne felejtsd el a saját  imaszándékot!  Családtagok, betegekért, osztálytársért Ahogy az órákon szoktuk…</vt:lpstr>
      <vt:lpstr>PowerPoint bemutató</vt:lpstr>
      <vt:lpstr>Fátima</vt:lpstr>
      <vt:lpstr>Lúcia, Francisco, Jacinta</vt:lpstr>
      <vt:lpstr>PowerPoint bemutató</vt:lpstr>
      <vt:lpstr>PowerPoint bemutató</vt:lpstr>
      <vt:lpstr>-Napcsoda-</vt:lpstr>
      <vt:lpstr>PowerPoint bemutató</vt:lpstr>
      <vt:lpstr>PowerPoint bemutató</vt:lpstr>
      <vt:lpstr>PowerPoint bemutató</vt:lpstr>
      <vt:lpstr>PowerPoint bemutató</vt:lpstr>
      <vt:lpstr>Másold le a hittanfüzetedbe ! Tanuld meg ! Fatimai fohász </vt:lpstr>
      <vt:lpstr>Vázlatkészítés : A Fatimai jelenések történetéből írjatok a hittan füzetedbe rövid vázlatot. Ha elkészültetek a feladattal fotózzátok le és küldjétek el nekem ! Köszönöm </vt:lpstr>
      <vt:lpstr>PowerPoint bemutató</vt:lpstr>
      <vt:lpstr>PowerPoint bemutató</vt:lpstr>
      <vt:lpstr>PowerPoint bemutató</vt:lpstr>
      <vt:lpstr>   Legyünk türelmesek és továbbra is vigyázzunk egymásra !  Dicsértessék a Jézus Krisztus! Mindörökké! Ámen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Csilla</dc:creator>
  <cp:lastModifiedBy>Hitoktatas</cp:lastModifiedBy>
  <cp:revision>30</cp:revision>
  <dcterms:created xsi:type="dcterms:W3CDTF">2020-05-10T19:57:45Z</dcterms:created>
  <dcterms:modified xsi:type="dcterms:W3CDTF">2020-10-12T12:46:37Z</dcterms:modified>
</cp:coreProperties>
</file>