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8" r:id="rId4"/>
    <p:sldId id="265" r:id="rId5"/>
    <p:sldId id="259" r:id="rId6"/>
    <p:sldId id="264" r:id="rId7"/>
    <p:sldId id="260" r:id="rId8"/>
    <p:sldId id="26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9E7479-8705-42BB-B90C-33565B74DCC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1DB03E-7BA4-48FA-B673-5CE310374A90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u.wikipedia.org/wiki/Magyar_koron%C3%A1z%C3%A1si_pal%C3%A1s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u.wikipedia.org/wiki/Szent_Imre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ba_S%C3%A1muel_magyar_kir%C3%A1ly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hu.wikipedia.org/wiki/P%C3%A9ter_magyar_kir%C3%A1l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u.wikipedia.org/wiki/M%C3%BCnchen" TargetMode="External"/><Relationship Id="rId5" Type="http://schemas.openxmlformats.org/officeDocument/2006/relationships/hyperlink" Target="https://hu.wikipedia.org/wiki/Passau" TargetMode="External"/><Relationship Id="rId4" Type="http://schemas.openxmlformats.org/officeDocument/2006/relationships/hyperlink" Target="https://hu.wikipedia.org/wiki/Bajororsz%C3%A1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u.wikipedia.org/wiki/Passa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92795" y="404664"/>
            <a:ext cx="5758408" cy="129857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Boldog   </a:t>
            </a:r>
            <a:r>
              <a:rPr lang="hu-HU" dirty="0" err="1" smtClean="0"/>
              <a:t>gizella</a:t>
            </a:r>
            <a:endParaRPr lang="hu-HU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294558" cy="317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5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27584" y="321297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Született: 980 körül +Passau, 1059.</a:t>
            </a:r>
            <a:br>
              <a:rPr lang="hu-HU" sz="2400" dirty="0" smtClean="0"/>
            </a:br>
            <a:r>
              <a:rPr lang="hu-HU" sz="2400" dirty="0" smtClean="0"/>
              <a:t>     Gizella, Magyarország megkoronázott uralkodónője, bajor hercegnőként Henrik bajor herceg és Gizella burgundiai herceg-nő leánya volt. Eredetileg kolostorba akart lépni: szemlélődő hajlamú, vallásos lélek volt. Szent Wolfgang bencés szerzetes gondos nevelésében részesült.</a:t>
            </a:r>
            <a:endParaRPr lang="hu-HU" sz="2400" dirty="0"/>
          </a:p>
        </p:txBody>
      </p:sp>
      <p:pic>
        <p:nvPicPr>
          <p:cNvPr id="6146" name="Picture 2" descr="g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431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23728" y="2058747"/>
            <a:ext cx="6400800" cy="4680520"/>
          </a:xfrm>
        </p:spPr>
        <p:txBody>
          <a:bodyPr>
            <a:normAutofit/>
          </a:bodyPr>
          <a:lstStyle/>
          <a:p>
            <a:r>
              <a:rPr lang="hu-HU" dirty="0"/>
              <a:t>Boldog Gizella I. István magyar király felesége, ezáltal fejedelemasszony, az első magyar királyné. Férje mellett a kereszténység terjesztője, templomok építtetője, a magyar koronázási palást egyik készítője. 1911-ben avatták boldoggá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2795849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3047259" y="404664"/>
            <a:ext cx="304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 </a:t>
            </a:r>
            <a:r>
              <a:rPr lang="hu-HU" dirty="0" smtClean="0">
                <a:hlinkClick r:id="rId4" tooltip="Magyar koronázási palást"/>
              </a:rPr>
              <a:t>magyar koronázási palást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43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504" y="1988840"/>
            <a:ext cx="6400800" cy="468052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 Gizella szépen varrt, hímzett, és neki kellett udvarhölgyeivel az ország templomait egyházi felszerelésekkel ellátnia. A magyar királynéknak, annak bizonyságául, hogy háziasszonyi erények-kel rendelkeznek, a koronázási szertartás alatt néhány varró és hímző öltést kellett a koronázó paláston </a:t>
            </a:r>
            <a:r>
              <a:rPr lang="hu-HU" dirty="0" smtClean="0"/>
              <a:t>végezniük</a:t>
            </a:r>
            <a:r>
              <a:rPr lang="hu-HU" dirty="0"/>
              <a:t>. Ez okozta azt a tévedést, miszerint a Koronázási Palástot Gizella királyné varrta, vagy egy miseruhából alakította volna át. A valóság az, hogy a Koronázási Palást </a:t>
            </a:r>
            <a:r>
              <a:rPr lang="hu-HU" dirty="0" smtClean="0"/>
              <a:t>ténylegesen </a:t>
            </a:r>
            <a:r>
              <a:rPr lang="hu-HU" dirty="0"/>
              <a:t>papi miseruha, melyet a Római Pápa rendkívüli kiváltságaként Szent István liturgikus események alkalmával hordott,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5"/>
            <a:ext cx="2232248" cy="603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8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királyi párnak két fia született, Ottó és Imre. Csak </a:t>
            </a:r>
            <a:r>
              <a:rPr lang="hu-HU" dirty="0">
                <a:hlinkClick r:id="rId2" tooltip="Szent Imre"/>
              </a:rPr>
              <a:t>Imre herceg</a:t>
            </a:r>
            <a:r>
              <a:rPr lang="hu-HU" dirty="0"/>
              <a:t> élte meg a felnőttkort, de egy vadkanvadászat során meghalt.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10568"/>
            <a:ext cx="3228048" cy="23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640960" cy="3600400"/>
          </a:xfrm>
        </p:spPr>
        <p:txBody>
          <a:bodyPr>
            <a:normAutofit/>
          </a:bodyPr>
          <a:lstStyle/>
          <a:p>
            <a:r>
              <a:rPr lang="hu-HU" dirty="0"/>
              <a:t>István halála után, </a:t>
            </a:r>
            <a:r>
              <a:rPr lang="hu-HU" dirty="0">
                <a:hlinkClick r:id="rId2" tooltip="Péter magyar király"/>
              </a:rPr>
              <a:t>Orseolo Péter</a:t>
            </a:r>
            <a:r>
              <a:rPr lang="hu-HU" dirty="0"/>
              <a:t>, majd </a:t>
            </a:r>
            <a:r>
              <a:rPr lang="hu-HU" dirty="0">
                <a:hlinkClick r:id="rId3" tooltip="Aba Sámuel magyar király"/>
              </a:rPr>
              <a:t>Aba Sámuel</a:t>
            </a:r>
            <a:r>
              <a:rPr lang="hu-HU" dirty="0"/>
              <a:t> uralkodása alatt méltatlanul bántak vele. </a:t>
            </a:r>
            <a:r>
              <a:rPr lang="hu-HU" dirty="0">
                <a:hlinkClick r:id="rId3" tooltip="Aba Sámuel magyar király"/>
              </a:rPr>
              <a:t>Aba Sámuel</a:t>
            </a:r>
            <a:r>
              <a:rPr lang="hu-HU" dirty="0"/>
              <a:t> halála után visszatért </a:t>
            </a:r>
            <a:r>
              <a:rPr lang="hu-HU" dirty="0">
                <a:hlinkClick r:id="rId4" tooltip="Bajorország"/>
              </a:rPr>
              <a:t>Bajorországba</a:t>
            </a:r>
            <a:r>
              <a:rPr lang="hu-HU" dirty="0"/>
              <a:t>, ahol a </a:t>
            </a:r>
            <a:r>
              <a:rPr lang="hu-HU" dirty="0">
                <a:hlinkClick r:id="rId5" tooltip="Passau"/>
              </a:rPr>
              <a:t>passaui</a:t>
            </a:r>
            <a:r>
              <a:rPr lang="hu-HU" dirty="0"/>
              <a:t> apácakolostorba lépett be, melynek később főnökasszonya lett. Ennek egyik szép emléke Gizella királyné apátnőként használt keresztje, az úgynevezett Gizella-kereszt, amit </a:t>
            </a:r>
            <a:r>
              <a:rPr lang="hu-HU" dirty="0">
                <a:hlinkClick r:id="rId6" tooltip="München"/>
              </a:rPr>
              <a:t>Münchenben</a:t>
            </a:r>
            <a:r>
              <a:rPr lang="hu-HU" dirty="0"/>
              <a:t> őriznek.</a:t>
            </a:r>
          </a:p>
        </p:txBody>
      </p:sp>
      <p:pic>
        <p:nvPicPr>
          <p:cNvPr id="3074" name="Picture 2" descr="https://upload.wikimedia.org/wikipedia/commons/thumb/e/e3/Schatzkammer_Residenz_Muenchen_Giselakreuz_1206.jpg/79px-Schatzkammer_Residenz_Muenchen_Giselakreuz_12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7659"/>
            <a:ext cx="1584176" cy="24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106092" y="6042094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Gizella-kereszt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21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400800" cy="936104"/>
          </a:xfrm>
        </p:spPr>
        <p:txBody>
          <a:bodyPr/>
          <a:lstStyle/>
          <a:p>
            <a:r>
              <a:rPr lang="hu-HU" b="1" dirty="0"/>
              <a:t>Halála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7504" y="1196752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özvegy királyné helyzete megromlott, 1044-ben menekülni kényszerült az országból. Gizella </a:t>
            </a:r>
            <a:r>
              <a:rPr lang="hu-HU" dirty="0" smtClean="0">
                <a:hlinkClick r:id="rId2" tooltip="Passau"/>
              </a:rPr>
              <a:t>Passauban</a:t>
            </a:r>
            <a:r>
              <a:rPr lang="hu-HU" dirty="0" smtClean="0"/>
              <a:t> telepedett le, belépett a helyi apácakolostorba, melynek később főnökasszonyaként tevékenykedett, egészen 1065-ben bekövetkező haláláig. A királynő sírja később népszerű zarándokhely lett, imádságai során használt keresztjét és csontját később Münchenben ereklyeként őrizték.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0106"/>
            <a:ext cx="2901116" cy="394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3419872" y="5301208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Sírja a </a:t>
            </a:r>
            <a:r>
              <a:rPr lang="hu-HU" dirty="0" err="1" smtClean="0"/>
              <a:t>Nidernburg-kolostorban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32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79870" y="3244334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Készítette: Simon Napsugár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411760" y="363968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2016.02.03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599525" y="368362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10. </a:t>
            </a:r>
            <a:r>
              <a:rPr lang="hu-HU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982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gyéni 1. séma">
      <a:majorFont>
        <a:latin typeface="Old English Text MT"/>
        <a:ea typeface=""/>
        <a:cs typeface=""/>
      </a:majorFont>
      <a:minorFont>
        <a:latin typeface="Book Antiqua"/>
        <a:ea typeface=""/>
        <a:cs typeface="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187</Words>
  <Application>Microsoft Office PowerPoint</Application>
  <PresentationFormat>Diavetítés a képernyőre (4:3 oldalarány)</PresentationFormat>
  <Paragraphs>14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Andalus</vt:lpstr>
      <vt:lpstr>Book Antiqua</vt:lpstr>
      <vt:lpstr>Old English Text MT</vt:lpstr>
      <vt:lpstr>Wingdings</vt:lpstr>
      <vt:lpstr>Wingdings 2</vt:lpstr>
      <vt:lpstr>Wingdings 3</vt:lpstr>
      <vt:lpstr>Hegycsúcs</vt:lpstr>
      <vt:lpstr>Boldog   gizella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 Szabolcs</dc:creator>
  <cp:lastModifiedBy>tanári-5</cp:lastModifiedBy>
  <cp:revision>7</cp:revision>
  <dcterms:created xsi:type="dcterms:W3CDTF">2016-02-03T20:19:48Z</dcterms:created>
  <dcterms:modified xsi:type="dcterms:W3CDTF">2016-02-08T09:13:54Z</dcterms:modified>
</cp:coreProperties>
</file>