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7CC79-0CD5-4924-8785-71EBC0CD1CA0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6E06-2C73-4F2E-96A7-7884D2DA68E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Czestochowa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Cséplő Patrícia 11.A</a:t>
            </a:r>
            <a:endParaRPr lang="hu-HU" dirty="0"/>
          </a:p>
        </p:txBody>
      </p:sp>
      <p:pic>
        <p:nvPicPr>
          <p:cNvPr id="4" name="Kép 3" descr="Czestochowa.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3323319" cy="2054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czestochow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797152"/>
            <a:ext cx="2081808" cy="1561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Elhelyezkedés</a:t>
            </a:r>
            <a:endParaRPr lang="hu-HU" dirty="0"/>
          </a:p>
        </p:txBody>
      </p:sp>
      <p:pic>
        <p:nvPicPr>
          <p:cNvPr id="4" name="Tartalom helye 3" descr="Czestochowa.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529908" cy="4037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Története                                               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1655 svéd invázió</a:t>
            </a:r>
          </a:p>
          <a:p>
            <a:r>
              <a:rPr lang="hu-HU" dirty="0" smtClean="0"/>
              <a:t>Megmenekülés</a:t>
            </a:r>
          </a:p>
          <a:p>
            <a:r>
              <a:rPr lang="hu-HU" dirty="0" smtClean="0"/>
              <a:t>Madonna csodatévő ereje</a:t>
            </a:r>
          </a:p>
          <a:p>
            <a:r>
              <a:rPr lang="hu-HU" dirty="0" smtClean="0"/>
              <a:t>Jan </a:t>
            </a:r>
            <a:r>
              <a:rPr lang="hu-HU" dirty="0" err="1" smtClean="0"/>
              <a:t>Kazimiers</a:t>
            </a:r>
            <a:endParaRPr lang="hu-HU" dirty="0" smtClean="0"/>
          </a:p>
          <a:p>
            <a:r>
              <a:rPr lang="hu-HU" dirty="0" smtClean="0"/>
              <a:t>Lembergi székesegyház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Fekete Madonna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Megkoronázták</a:t>
            </a:r>
          </a:p>
          <a:p>
            <a:r>
              <a:rPr lang="hu-HU" dirty="0" smtClean="0"/>
              <a:t>„a legveszélyesebb lengyel forradalmár”</a:t>
            </a:r>
          </a:p>
          <a:p>
            <a:r>
              <a:rPr lang="hu-HU" dirty="0" smtClean="0"/>
              <a:t>Miklós orosz cár</a:t>
            </a:r>
          </a:p>
          <a:p>
            <a:r>
              <a:rPr lang="hu-HU" dirty="0" smtClean="0"/>
              <a:t>Tiltás</a:t>
            </a:r>
          </a:p>
          <a:p>
            <a:r>
              <a:rPr lang="hu-HU" dirty="0" smtClean="0"/>
              <a:t>1970 Lech Walesa</a:t>
            </a:r>
          </a:p>
          <a:p>
            <a:r>
              <a:rPr lang="hu-HU" dirty="0" smtClean="0"/>
              <a:t>Szolidaritás mozgalom</a:t>
            </a:r>
            <a:endParaRPr lang="hu-HU" dirty="0"/>
          </a:p>
        </p:txBody>
      </p:sp>
      <p:pic>
        <p:nvPicPr>
          <p:cNvPr id="4" name="Kép 3" descr="madon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356992"/>
            <a:ext cx="2088232" cy="2853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madon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2448272" cy="3345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czestochow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420888"/>
            <a:ext cx="5364088" cy="4026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Pielgrzymka_Paulinska_-_Czestochowa_0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618603" cy="2985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Czestochowa-bazyli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276872"/>
            <a:ext cx="2783804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</Words>
  <Application>Microsoft Office PowerPoint</Application>
  <PresentationFormat>Diavetítés a képernyőre (4:3 oldalarány)</PresentationFormat>
  <Paragraphs>16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Czestochowa</vt:lpstr>
      <vt:lpstr>Elhelyezkedés</vt:lpstr>
      <vt:lpstr>Története                                                 </vt:lpstr>
      <vt:lpstr>Fekete Madonna</vt:lpstr>
      <vt:lpstr>5. dia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Czestochowa</dc:title>
  <dc:creator>Virág</dc:creator>
  <cp:lastModifiedBy>Virág</cp:lastModifiedBy>
  <cp:revision>6</cp:revision>
  <dcterms:created xsi:type="dcterms:W3CDTF">2016-03-01T20:46:10Z</dcterms:created>
  <dcterms:modified xsi:type="dcterms:W3CDTF">2016-03-01T21:43:46Z</dcterms:modified>
</cp:coreProperties>
</file>