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F3301-77DD-476A-B7B2-EDC0BDACCBAF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0DF0A-DD59-4EB0-B95B-F7488AA73E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1263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0DF0A-DD59-4EB0-B95B-F7488AA73E80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6512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0DF0A-DD59-4EB0-B95B-F7488AA73E80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0477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0DF0A-DD59-4EB0-B95B-F7488AA73E80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7605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0DF0A-DD59-4EB0-B95B-F7488AA73E80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571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0DF0A-DD59-4EB0-B95B-F7488AA73E80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6267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5743-835C-437B-AEFE-04A7AF19DD9C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29C4-E660-4CBC-9EAE-DFA74626D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65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5743-835C-437B-AEFE-04A7AF19DD9C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29C4-E660-4CBC-9EAE-DFA74626D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386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5743-835C-437B-AEFE-04A7AF19DD9C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29C4-E660-4CBC-9EAE-DFA74626D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4278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5743-835C-437B-AEFE-04A7AF19DD9C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29C4-E660-4CBC-9EAE-DFA74626DC06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3919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5743-835C-437B-AEFE-04A7AF19DD9C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29C4-E660-4CBC-9EAE-DFA74626D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094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5743-835C-437B-AEFE-04A7AF19DD9C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29C4-E660-4CBC-9EAE-DFA74626D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918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5743-835C-437B-AEFE-04A7AF19DD9C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29C4-E660-4CBC-9EAE-DFA74626D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2565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5743-835C-437B-AEFE-04A7AF19DD9C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29C4-E660-4CBC-9EAE-DFA74626D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1437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5743-835C-437B-AEFE-04A7AF19DD9C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29C4-E660-4CBC-9EAE-DFA74626D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26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5743-835C-437B-AEFE-04A7AF19DD9C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29C4-E660-4CBC-9EAE-DFA74626D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717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5743-835C-437B-AEFE-04A7AF19DD9C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29C4-E660-4CBC-9EAE-DFA74626D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467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5743-835C-437B-AEFE-04A7AF19DD9C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29C4-E660-4CBC-9EAE-DFA74626D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462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5743-835C-437B-AEFE-04A7AF19DD9C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29C4-E660-4CBC-9EAE-DFA74626D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065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5743-835C-437B-AEFE-04A7AF19DD9C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29C4-E660-4CBC-9EAE-DFA74626D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926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5743-835C-437B-AEFE-04A7AF19DD9C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29C4-E660-4CBC-9EAE-DFA74626D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078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5743-835C-437B-AEFE-04A7AF19DD9C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29C4-E660-4CBC-9EAE-DFA74626D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9759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5743-835C-437B-AEFE-04A7AF19DD9C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29C4-E660-4CBC-9EAE-DFA74626D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221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6F25743-835C-437B-AEFE-04A7AF19DD9C}" type="datetimeFigureOut">
              <a:rPr lang="hu-HU" smtClean="0"/>
              <a:t>2020. 03. 23.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A29C4-E660-4CBC-9EAE-DFA74626DC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60260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Jézus Egyháza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Az Egyház Isten újszövetségi népe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Ószövetség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r>
              <a:rPr lang="hu-HU" sz="4400" dirty="0" smtClean="0"/>
              <a:t>A </a:t>
            </a:r>
            <a:r>
              <a:rPr lang="hu-HU" sz="4400" dirty="0" err="1" smtClean="0"/>
              <a:t>Sínai-</a:t>
            </a:r>
            <a:r>
              <a:rPr lang="hu-HU" sz="4400" dirty="0" smtClean="0"/>
              <a:t> hegy tövében Isten szövetséget kötött Izrael népével</a:t>
            </a:r>
          </a:p>
          <a:p>
            <a:r>
              <a:rPr lang="hu-HU" sz="4400" dirty="0" smtClean="0"/>
              <a:t>„Népem lesztek, ha megtartjátok parancsaimat!”(</a:t>
            </a:r>
            <a:r>
              <a:rPr lang="hu-HU" sz="4400" dirty="0" err="1" smtClean="0"/>
              <a:t>Kiv</a:t>
            </a:r>
            <a:r>
              <a:rPr lang="hu-HU" sz="4400" dirty="0" smtClean="0"/>
              <a:t> 19,1-8)</a:t>
            </a:r>
          </a:p>
          <a:p>
            <a:r>
              <a:rPr lang="hu-HU" sz="4400" dirty="0" smtClean="0"/>
              <a:t>Amikor Izrael népe Isten népévé lett, úton volt az Ígéret Földje felé.</a:t>
            </a:r>
            <a:endParaRPr lang="hu-H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hu-HU" dirty="0" smtClean="0"/>
              <a:t>Újszövetség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Autofit/>
          </a:bodyPr>
          <a:lstStyle/>
          <a:p>
            <a:r>
              <a:rPr lang="hu-HU" sz="3600" dirty="0" smtClean="0"/>
              <a:t>Jézus meghozta az új és örök szövetséget, amelyet vérével pecsételt meg.</a:t>
            </a:r>
          </a:p>
          <a:p>
            <a:r>
              <a:rPr lang="hu-HU" sz="3600" dirty="0" smtClean="0"/>
              <a:t>Ez az önfeláldozó szeretetre épül.</a:t>
            </a:r>
          </a:p>
          <a:p>
            <a:r>
              <a:rPr lang="hu-HU" sz="3600" dirty="0" smtClean="0"/>
              <a:t>„ Ha szerettek, tartsátok meg parancsaimat!”(</a:t>
            </a:r>
            <a:r>
              <a:rPr lang="hu-HU" sz="3600" dirty="0" err="1" smtClean="0"/>
              <a:t>Jn</a:t>
            </a:r>
            <a:r>
              <a:rPr lang="hu-HU" sz="3600" dirty="0" smtClean="0"/>
              <a:t> 14,15)</a:t>
            </a:r>
          </a:p>
          <a:p>
            <a:r>
              <a:rPr lang="hu-HU" sz="3600" dirty="0" smtClean="0"/>
              <a:t>Isten újszövetségi népe is vándorló Egyház: a mi „ígéretföldünk” a mennyország.</a:t>
            </a:r>
          </a:p>
          <a:p>
            <a:r>
              <a:rPr lang="hu-HU" sz="3600" dirty="0" smtClean="0"/>
              <a:t>Jézus az Egyház által az örök üdvösségre akar vezetni.</a:t>
            </a:r>
            <a:endParaRPr lang="hu-H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hu-HU" dirty="0" smtClean="0"/>
              <a:t>Jézus Egyházat alapít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Autofit/>
          </a:bodyPr>
          <a:lstStyle/>
          <a:p>
            <a:r>
              <a:rPr lang="hu-HU" dirty="0" smtClean="0"/>
              <a:t>Jézus baráti kapcsolatot létesített a benne bízókkal</a:t>
            </a:r>
          </a:p>
          <a:p>
            <a:r>
              <a:rPr lang="hu-HU" dirty="0" smtClean="0"/>
              <a:t>Kiválasztott közülük 12-őt (jövendő elöljárók)</a:t>
            </a:r>
          </a:p>
          <a:p>
            <a:r>
              <a:rPr lang="hu-HU" dirty="0" smtClean="0"/>
              <a:t>A 12-őt alaposan kiképezte, tanította</a:t>
            </a:r>
          </a:p>
          <a:p>
            <a:r>
              <a:rPr lang="hu-HU" dirty="0" smtClean="0"/>
              <a:t>Péter kiválasztása(az Egyház „sziklája”)</a:t>
            </a:r>
          </a:p>
          <a:p>
            <a:r>
              <a:rPr lang="hu-HU" dirty="0" smtClean="0"/>
              <a:t>Péter a föltámadás után főpásztori megbízatást kap(</a:t>
            </a:r>
            <a:r>
              <a:rPr lang="hu-HU" dirty="0" err="1" smtClean="0"/>
              <a:t>Jn</a:t>
            </a:r>
            <a:r>
              <a:rPr lang="hu-HU" dirty="0" smtClean="0"/>
              <a:t> 21,1-17)</a:t>
            </a:r>
          </a:p>
          <a:p>
            <a:r>
              <a:rPr lang="hu-HU" dirty="0" smtClean="0"/>
              <a:t>Pünkösd az Egyház születésnapja(az Egyház éltető Lelke, a Szentlélek ekkor elindította az Egyház működését)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hu-HU" dirty="0" smtClean="0"/>
              <a:t>Jézus az Egyház láthatatlan feje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/>
          </a:bodyPr>
          <a:lstStyle/>
          <a:p>
            <a:r>
              <a:rPr lang="hu-HU" sz="3600" dirty="0" smtClean="0"/>
              <a:t>Saul megtérése (Damaszkusz)</a:t>
            </a:r>
            <a:r>
              <a:rPr lang="hu-HU" sz="3600" dirty="0" err="1" smtClean="0"/>
              <a:t>---Szt.Pál</a:t>
            </a:r>
            <a:endParaRPr lang="hu-HU" sz="3600" dirty="0" smtClean="0"/>
          </a:p>
          <a:p>
            <a:r>
              <a:rPr lang="hu-HU" sz="3600" dirty="0" smtClean="0"/>
              <a:t>Az Egyház Krisztus titokzatos teste (</a:t>
            </a:r>
            <a:r>
              <a:rPr lang="hu-HU" sz="3600" dirty="0" err="1" smtClean="0"/>
              <a:t>Szt.Pál</a:t>
            </a:r>
            <a:r>
              <a:rPr lang="hu-HU" sz="3600" dirty="0" smtClean="0"/>
              <a:t> </a:t>
            </a:r>
            <a:r>
              <a:rPr lang="hu-HU" sz="3600" dirty="0" err="1" smtClean="0"/>
              <a:t>Ef</a:t>
            </a:r>
            <a:r>
              <a:rPr lang="hu-HU" sz="3600" dirty="0" smtClean="0"/>
              <a:t> 1,22)</a:t>
            </a:r>
          </a:p>
          <a:p>
            <a:pPr>
              <a:buNone/>
            </a:pPr>
            <a:endParaRPr lang="hu-HU" sz="3600" dirty="0" smtClean="0"/>
          </a:p>
          <a:p>
            <a:r>
              <a:rPr lang="hu-HU" sz="3600" dirty="0" smtClean="0"/>
              <a:t>A katolikus Egyházhoz tartoznak: azok a megkeresztelt emberek, akik elfogadják a katolikus hitet és az Egyház szentségeit, közösségben a pápával és püspökeikkel</a:t>
            </a:r>
            <a:endParaRPr lang="hu-H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</TotalTime>
  <Words>203</Words>
  <Application>Microsoft Office PowerPoint</Application>
  <PresentationFormat>Diavetítés a képernyőre (4:3 oldalarány)</PresentationFormat>
  <Paragraphs>29</Paragraphs>
  <Slides>5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</vt:lpstr>
      <vt:lpstr>Jézus Egyháza</vt:lpstr>
      <vt:lpstr>Ószövetség</vt:lpstr>
      <vt:lpstr>Újszövetség</vt:lpstr>
      <vt:lpstr>Jézus Egyházat alapít</vt:lpstr>
      <vt:lpstr>Jézus az Egyház láthatatlan feje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Jézus Egyháza</dc:title>
  <dc:creator>Tanar</dc:creator>
  <cp:lastModifiedBy>Bernadett Fodorné Nagy</cp:lastModifiedBy>
  <cp:revision>7</cp:revision>
  <dcterms:created xsi:type="dcterms:W3CDTF">2011-02-22T11:58:05Z</dcterms:created>
  <dcterms:modified xsi:type="dcterms:W3CDTF">2020-03-23T09:48:14Z</dcterms:modified>
</cp:coreProperties>
</file>