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C231-8ADD-4E85-B806-A5ACBE287534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8A30C6-25D7-497C-96F1-E800A091691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C231-8ADD-4E85-B806-A5ACBE287534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30C6-25D7-497C-96F1-E800A091691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C231-8ADD-4E85-B806-A5ACBE287534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30C6-25D7-497C-96F1-E800A091691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C231-8ADD-4E85-B806-A5ACBE287534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8A30C6-25D7-497C-96F1-E800A091691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C231-8ADD-4E85-B806-A5ACBE287534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30C6-25D7-497C-96F1-E800A091691C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C231-8ADD-4E85-B806-A5ACBE287534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30C6-25D7-497C-96F1-E800A091691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C231-8ADD-4E85-B806-A5ACBE287534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A8A30C6-25D7-497C-96F1-E800A091691C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C231-8ADD-4E85-B806-A5ACBE287534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30C6-25D7-497C-96F1-E800A091691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C231-8ADD-4E85-B806-A5ACBE287534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30C6-25D7-497C-96F1-E800A091691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C231-8ADD-4E85-B806-A5ACBE287534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30C6-25D7-497C-96F1-E800A091691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4C231-8ADD-4E85-B806-A5ACBE287534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30C6-25D7-497C-96F1-E800A091691C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24C231-8ADD-4E85-B806-A5ACBE287534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8A30C6-25D7-497C-96F1-E800A091691C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5400" dirty="0" smtClean="0"/>
              <a:t>Jézus élete</a:t>
            </a:r>
            <a:endParaRPr lang="hu-HU" sz="5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dirty="0" smtClean="0"/>
              <a:t>Az Apostoli Hitvallás alapján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568321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108920" y="379837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„Alá szállt a poklokra”</a:t>
            </a:r>
            <a:endParaRPr lang="hu-HU" sz="2800" b="1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68760"/>
            <a:ext cx="73152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394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051720" y="476672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„Harmadnapon feltámadt”</a:t>
            </a:r>
            <a:endParaRPr lang="hu-HU" sz="2800" b="1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72816"/>
            <a:ext cx="7416824" cy="396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074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195736" y="476672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/>
              <a:t>„Fölment a mennybe”</a:t>
            </a:r>
            <a:endParaRPr lang="hu-HU" sz="3200" b="1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023" y="1266769"/>
            <a:ext cx="4361929" cy="521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75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19672" y="393692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/>
              <a:t>Utolsó ítélet:</a:t>
            </a:r>
          </a:p>
          <a:p>
            <a:pPr algn="ctr"/>
            <a:r>
              <a:rPr lang="hu-HU" sz="2400" b="1" dirty="0" smtClean="0"/>
              <a:t>„Onnan jön elítélni élőket és holtakat”</a:t>
            </a:r>
            <a:endParaRPr lang="hu-HU" sz="2400" b="1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332" y="1412776"/>
            <a:ext cx="3951312" cy="520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14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331640" y="908720"/>
            <a:ext cx="67687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/>
              <a:t>„Mert úgy szerette Isten a világot, hogy az Ő egyszülött fiát adta, hogy aki hisz őbenne el ne vesszen, hanem örök élete legyen.”</a:t>
            </a:r>
          </a:p>
          <a:p>
            <a:pPr algn="ctr"/>
            <a:endParaRPr lang="hu-HU" sz="4000" i="1" smtClean="0"/>
          </a:p>
          <a:p>
            <a:pPr algn="ctr"/>
            <a:r>
              <a:rPr lang="hu-HU" sz="4000" i="1" smtClean="0"/>
              <a:t>(</a:t>
            </a:r>
            <a:r>
              <a:rPr lang="hu-HU" sz="4000" i="1" dirty="0" err="1" smtClean="0"/>
              <a:t>Jn</a:t>
            </a:r>
            <a:r>
              <a:rPr lang="hu-HU" sz="4000" i="1" dirty="0" smtClean="0"/>
              <a:t> 3:16 )</a:t>
            </a:r>
            <a:endParaRPr lang="hu-HU" sz="4000" i="1" dirty="0"/>
          </a:p>
        </p:txBody>
      </p:sp>
    </p:spTree>
    <p:extLst>
      <p:ext uri="{BB962C8B-B14F-4D97-AF65-F5344CB8AC3E}">
        <p14:creationId xmlns:p14="http://schemas.microsoft.com/office/powerpoint/2010/main" val="264571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91680" y="404664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„Fogantatott Szentlélektől”</a:t>
            </a:r>
            <a:endParaRPr lang="hu-HU" sz="2800" b="1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196752"/>
            <a:ext cx="3528392" cy="4870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787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555776" y="476672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/>
              <a:t>„Született Szűz Máriától”</a:t>
            </a:r>
            <a:endParaRPr lang="hu-HU" sz="2800" b="1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362" y="1484783"/>
            <a:ext cx="6389316" cy="485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084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835696" y="280593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„Szenvedett Poncius Pilátus alatt”</a:t>
            </a:r>
            <a:endParaRPr lang="hu-HU" sz="2800" b="1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829" y="1556792"/>
            <a:ext cx="6663644" cy="3672408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6012160" y="58772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utolsó vacsora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9339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20688"/>
            <a:ext cx="6048672" cy="453650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4355976" y="580526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Jézus megmossa a tanítványok lábait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242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1" y="476672"/>
            <a:ext cx="5904656" cy="4956333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5508104" y="594928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Útban a Golgota felé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1833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7862248" cy="3905597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6012160" y="587727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Jézus a kereszten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2339752" y="40466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/>
              <a:t>„Megfeszítették”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526475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1340768"/>
            <a:ext cx="5636344" cy="5157255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2267744" y="332656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„Meghalt”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1901314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267744" y="112757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/>
              <a:t>„Eltemették”</a:t>
            </a:r>
            <a:endParaRPr lang="hu-HU" sz="2800" b="1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219" y="855876"/>
            <a:ext cx="5699522" cy="580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368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úra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ú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</TotalTime>
  <Words>103</Words>
  <Application>Microsoft Office PowerPoint</Application>
  <PresentationFormat>Diavetítés a képernyőre (4:3 oldalarány)</PresentationFormat>
  <Paragraphs>20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Túra</vt:lpstr>
      <vt:lpstr>Jézus élete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Jézus élete</dc:title>
  <dc:creator>lánykoll</dc:creator>
  <cp:lastModifiedBy>lánykoll</cp:lastModifiedBy>
  <cp:revision>4</cp:revision>
  <dcterms:created xsi:type="dcterms:W3CDTF">2013-10-20T12:13:36Z</dcterms:created>
  <dcterms:modified xsi:type="dcterms:W3CDTF">2013-10-20T12:49:57Z</dcterms:modified>
</cp:coreProperties>
</file>