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756570-FED3-41EC-92C1-D18C77CBFF99}" type="datetimeFigureOut">
              <a:rPr lang="hu-HU" smtClean="0"/>
              <a:t>2010.09.22.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350FF2-EA50-4E4E-98D4-993F607E0EB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Jézus Krisztus terve az Egyházról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egy, szent, katolikus és apostoli egyház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r>
              <a:rPr lang="hu-HU" dirty="0" smtClean="0"/>
              <a:t>Jézus Krisztus Egyháza apostoli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/>
          </a:bodyPr>
          <a:lstStyle/>
          <a:p>
            <a:r>
              <a:rPr lang="hu-HU" dirty="0" smtClean="0"/>
              <a:t>Jézus tizenkét apostolra bízta az Egyházat</a:t>
            </a:r>
          </a:p>
          <a:p>
            <a:r>
              <a:rPr lang="hu-HU" dirty="0" smtClean="0"/>
              <a:t>Ugyanazt a hitet vallja, hirdeti, amelyet az apostolok is hirdettek</a:t>
            </a:r>
          </a:p>
          <a:p>
            <a:r>
              <a:rPr lang="hu-HU" dirty="0" smtClean="0"/>
              <a:t>Jézus Krisztus ugyanaz tegnap, ma és mindörökké (</a:t>
            </a:r>
            <a:r>
              <a:rPr lang="hu-HU" dirty="0" err="1" smtClean="0"/>
              <a:t>Zsid</a:t>
            </a:r>
            <a:r>
              <a:rPr lang="hu-HU" dirty="0" smtClean="0"/>
              <a:t> 13,8)</a:t>
            </a:r>
          </a:p>
          <a:p>
            <a:r>
              <a:rPr lang="hu-HU" dirty="0" smtClean="0"/>
              <a:t>Apostoli Egyház tanítása él benne tovább</a:t>
            </a:r>
          </a:p>
          <a:p>
            <a:r>
              <a:rPr lang="hu-HU" dirty="0" smtClean="0"/>
              <a:t>Apostoli utódlás (püspökök-apostolutódok)</a:t>
            </a:r>
          </a:p>
          <a:p>
            <a:r>
              <a:rPr lang="hu-HU" dirty="0" smtClean="0"/>
              <a:t>A pápát szakadatlan sorban Szent Péterig vissza tudjuk vezetni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Fogalmazd meg, miben mutatnak példát számodra a szentek! (minimum egy, </a:t>
            </a:r>
            <a:r>
              <a:rPr lang="hu-HU" dirty="0" err="1" smtClean="0"/>
              <a:t>max</a:t>
            </a:r>
            <a:r>
              <a:rPr lang="hu-HU" dirty="0" smtClean="0"/>
              <a:t>. két A/4-es oldal terjedelemben; választhatsz egy konkrét szentet, vagy többet, vagy általában is írhatsz a témáról; beadási határidő szept.30.)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nevezünk kegyelemnek? (természetfölötti ajándék, Isten élete bennünk)</a:t>
            </a:r>
          </a:p>
          <a:p>
            <a:r>
              <a:rPr lang="hu-HU" dirty="0" smtClean="0"/>
              <a:t>Milyen kegyelem-eszközöket ismersz? (szentségek, </a:t>
            </a:r>
            <a:r>
              <a:rPr lang="hu-HU" dirty="0" err="1" smtClean="0"/>
              <a:t>szentelmények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 volt az első pápa, hogyan halt meg és hol van eltemetve? (Szt. Péter apostol; fejjel lefelé </a:t>
            </a:r>
            <a:r>
              <a:rPr lang="hu-HU" dirty="0" err="1" smtClean="0"/>
              <a:t>keresztrefeszítették</a:t>
            </a:r>
            <a:r>
              <a:rPr lang="hu-HU" dirty="0" smtClean="0"/>
              <a:t>; a vatikáni dombon, a mai Szt. Péter bazilika oltára alatt)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Pápák listája a Szt. Péter Bazilika falán</a:t>
            </a:r>
            <a:endParaRPr lang="hu-HU" dirty="0"/>
          </a:p>
        </p:txBody>
      </p:sp>
      <p:pic>
        <p:nvPicPr>
          <p:cNvPr id="4" name="Tartalom helye 3" descr="220px-Tafel_paep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12776"/>
            <a:ext cx="6048672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>
              <a:buNone/>
            </a:pPr>
            <a:r>
              <a:rPr lang="hu-HU" sz="4000" dirty="0" smtClean="0"/>
              <a:t>Legyetek mindnyájan egyek. Amint te, Atyám bennem vagy s én benned, úgy legyenek ők is eggyé bennünk, hogy így elhiggye a világ, hogy te küldtél engem (</a:t>
            </a:r>
            <a:r>
              <a:rPr lang="hu-HU" sz="4000" dirty="0" err="1" smtClean="0"/>
              <a:t>Jn</a:t>
            </a:r>
            <a:r>
              <a:rPr lang="hu-HU" sz="4000" dirty="0" smtClean="0"/>
              <a:t> 17,11)</a:t>
            </a:r>
            <a:endParaRPr lang="hu-H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Egyház Isten népe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Egységet feltételez</a:t>
            </a:r>
          </a:p>
          <a:p>
            <a:r>
              <a:rPr lang="hu-HU" dirty="0" smtClean="0"/>
              <a:t>Éltető forrása a Szentháromság egysége</a:t>
            </a:r>
          </a:p>
          <a:p>
            <a:r>
              <a:rPr lang="hu-HU" dirty="0" smtClean="0"/>
              <a:t>A három isteni erény fogja össze (hit, remény és szeretet)</a:t>
            </a:r>
          </a:p>
          <a:p>
            <a:r>
              <a:rPr lang="hu-HU" dirty="0" smtClean="0"/>
              <a:t>Egy a hitünk, mely </a:t>
            </a:r>
            <a:r>
              <a:rPr lang="hu-HU" dirty="0" err="1" smtClean="0"/>
              <a:t>Kr.-hoz</a:t>
            </a:r>
            <a:r>
              <a:rPr lang="hu-HU" dirty="0" smtClean="0"/>
              <a:t> kapcsolja életünket</a:t>
            </a:r>
          </a:p>
          <a:p>
            <a:r>
              <a:rPr lang="hu-HU" dirty="0" smtClean="0"/>
              <a:t>Éltet bennünket a remény, hogy egykor színről színre látjuk őt az Örök Életben</a:t>
            </a:r>
          </a:p>
          <a:p>
            <a:r>
              <a:rPr lang="hu-HU" dirty="0" smtClean="0"/>
              <a:t>Összeköt bennünket a szeretet, melyre Jézus tanított meg bennünket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r>
              <a:rPr lang="hu-HU" dirty="0" smtClean="0"/>
              <a:t>Jézus Krisztus Egyháza egységes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r>
              <a:rPr lang="hu-HU" dirty="0" smtClean="0"/>
              <a:t>Egy az Úr, egy a hit, egy a keresztség (</a:t>
            </a:r>
            <a:r>
              <a:rPr lang="hu-HU" dirty="0" err="1" smtClean="0"/>
              <a:t>Ef</a:t>
            </a:r>
            <a:r>
              <a:rPr lang="hu-HU" dirty="0" smtClean="0"/>
              <a:t> 4,5)</a:t>
            </a:r>
          </a:p>
          <a:p>
            <a:r>
              <a:rPr lang="hu-HU" dirty="0" smtClean="0"/>
              <a:t>Minden tagja egyazon hitet vall, melyet a hitvallásban imádkozunk</a:t>
            </a:r>
          </a:p>
          <a:p>
            <a:r>
              <a:rPr lang="hu-HU" dirty="0" smtClean="0"/>
              <a:t>Együtt vesz részt az </a:t>
            </a:r>
            <a:r>
              <a:rPr lang="hu-HU" dirty="0" err="1" smtClean="0"/>
              <a:t>Eukarisztikus</a:t>
            </a:r>
            <a:r>
              <a:rPr lang="hu-HU" dirty="0" smtClean="0"/>
              <a:t> lakomán</a:t>
            </a:r>
          </a:p>
          <a:p>
            <a:r>
              <a:rPr lang="hu-HU" dirty="0" smtClean="0"/>
              <a:t>Egységben él Róma püspökével, a pápával, Kr. Földi helytartójával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rmAutofit/>
          </a:bodyPr>
          <a:lstStyle/>
          <a:p>
            <a:r>
              <a:rPr lang="hu-HU" dirty="0" smtClean="0"/>
              <a:t>Mindez nem valósul meg tökéletesen a különböző felekezetekben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r>
              <a:rPr lang="hu-HU" dirty="0" smtClean="0"/>
              <a:t>Akik eltérnek a közös hitvallástól</a:t>
            </a:r>
          </a:p>
          <a:p>
            <a:r>
              <a:rPr lang="hu-HU" dirty="0" smtClean="0"/>
              <a:t>Nem vesznek részt a szentmisén</a:t>
            </a:r>
          </a:p>
          <a:p>
            <a:r>
              <a:rPr lang="hu-HU" dirty="0" smtClean="0"/>
              <a:t>Nem vállalnak közösséget Szent Péter utódával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Jézus Krisztus Egyháza szent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Mert élete és tanítása Istentől való</a:t>
            </a:r>
          </a:p>
          <a:p>
            <a:r>
              <a:rPr lang="hu-HU" dirty="0" smtClean="0"/>
              <a:t>Akik ezt a tanítást befogadják, azok Isten gyermekeivé válnak</a:t>
            </a:r>
          </a:p>
          <a:p>
            <a:r>
              <a:rPr lang="hu-HU" dirty="0" smtClean="0"/>
              <a:t>A tagjai nem szentek</a:t>
            </a:r>
          </a:p>
          <a:p>
            <a:r>
              <a:rPr lang="hu-HU" dirty="0" smtClean="0"/>
              <a:t>Az Egyház olyan termőföld, ahol a búza és a konkoly is megterem</a:t>
            </a:r>
          </a:p>
          <a:p>
            <a:r>
              <a:rPr lang="hu-HU" dirty="0" smtClean="0"/>
              <a:t>Szent az Egyház, mert szent az alapítója, a célja és kegyelemeszközei</a:t>
            </a:r>
          </a:p>
          <a:p>
            <a:r>
              <a:rPr lang="hu-HU" dirty="0" smtClean="0"/>
              <a:t>Az Egyház szenté tesz a szentségei által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72856"/>
          </a:xfrm>
        </p:spPr>
        <p:txBody>
          <a:bodyPr>
            <a:normAutofit/>
          </a:bodyPr>
          <a:lstStyle/>
          <a:p>
            <a:r>
              <a:rPr lang="hu-HU" dirty="0" smtClean="0"/>
              <a:t>Szentjei által az Egyház az évszázadok során példát mutat minden hívőnek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3818824"/>
          </a:xfrm>
        </p:spPr>
        <p:txBody>
          <a:bodyPr/>
          <a:lstStyle/>
          <a:p>
            <a:r>
              <a:rPr lang="hu-HU" dirty="0" smtClean="0"/>
              <a:t>Érdemes és lehet Jézus Krisztus tanítása szerint élni</a:t>
            </a:r>
          </a:p>
          <a:p>
            <a:r>
              <a:rPr lang="hu-HU" dirty="0" smtClean="0"/>
              <a:t>Kinek-kinek a saját területén</a:t>
            </a:r>
          </a:p>
          <a:p>
            <a:r>
              <a:rPr lang="hu-HU" dirty="0" smtClean="0"/>
              <a:t>De nem áldozatvállalás, kereszthordozás nélkül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Keresztelési parancs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„Menjetek tehát, tegyétek tanítványommá mind a népeket! Kereszteljétek meg őket az Atya és a Fiú és a Szentlélek nevében, és tanítsátok meg őket mindannak  a megtartására, amit parancsoltam nektek. S én veletek vagyok mindennap, a világ végéig. (</a:t>
            </a:r>
            <a:r>
              <a:rPr lang="hu-HU" dirty="0" err="1" smtClean="0"/>
              <a:t>Mt</a:t>
            </a:r>
            <a:r>
              <a:rPr lang="hu-HU" dirty="0" smtClean="0"/>
              <a:t> 28,19-20)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/>
          </a:bodyPr>
          <a:lstStyle/>
          <a:p>
            <a:r>
              <a:rPr lang="hu-HU" dirty="0" smtClean="0"/>
              <a:t>Jézus Krisztus Egyháza katolikus (azaz egyetemes)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r>
              <a:rPr lang="hu-HU" dirty="0" smtClean="0"/>
              <a:t>Ez jelenti a teljes kinyilatkoztatást és a kegyelemeszközeit, valamint azt az igényt, hogy Jézus örömhíre minden emberhez eljusson</a:t>
            </a:r>
          </a:p>
          <a:p>
            <a:r>
              <a:rPr lang="hu-HU" dirty="0" smtClean="0"/>
              <a:t>Az Egyház küldetése minden emberhez szól;</a:t>
            </a:r>
          </a:p>
          <a:p>
            <a:r>
              <a:rPr lang="hu-HU" dirty="0" smtClean="0"/>
              <a:t>A kinyilatkoztatás őrzője és továbbadója, Jézus megváltó tevékenységének folytatója</a:t>
            </a:r>
          </a:p>
          <a:p>
            <a:r>
              <a:rPr lang="hu-HU" dirty="0" smtClean="0"/>
              <a:t>Meg kell ismertetnie az evangéliumot minden emberrel, hiszen erre kaptunk megbízatást Jézustól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535</Words>
  <Application>Microsoft Office PowerPoint</Application>
  <PresentationFormat>Diavetítés a képernyőre (4:3 oldalarány)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Fényűző</vt:lpstr>
      <vt:lpstr>Jézus Krisztus terve az Egyházról</vt:lpstr>
      <vt:lpstr>2. dia</vt:lpstr>
      <vt:lpstr>Az Egyház Isten népe</vt:lpstr>
      <vt:lpstr>Jézus Krisztus Egyháza egységes</vt:lpstr>
      <vt:lpstr>Mindez nem valósul meg tökéletesen a különböző felekezetekben</vt:lpstr>
      <vt:lpstr>Jézus Krisztus Egyháza szent</vt:lpstr>
      <vt:lpstr>Szentjei által az Egyház az évszázadok során példát mutat minden hívőnek</vt:lpstr>
      <vt:lpstr>Keresztelési parancs</vt:lpstr>
      <vt:lpstr>Jézus Krisztus Egyháza katolikus (azaz egyetemes)</vt:lpstr>
      <vt:lpstr>Jézus Krisztus Egyháza apostoli</vt:lpstr>
      <vt:lpstr>Feladatok</vt:lpstr>
      <vt:lpstr>Kérdések</vt:lpstr>
      <vt:lpstr>Pápák listája a Szt. Péter Bazilika falán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Jézus Krisztus terve az Egyházról</dc:title>
  <dc:creator>Betty</dc:creator>
  <cp:lastModifiedBy>Betty</cp:lastModifiedBy>
  <cp:revision>14</cp:revision>
  <dcterms:created xsi:type="dcterms:W3CDTF">2010-09-22T19:26:17Z</dcterms:created>
  <dcterms:modified xsi:type="dcterms:W3CDTF">2010-09-22T21:12:41Z</dcterms:modified>
</cp:coreProperties>
</file>