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DBCFF-6997-4179-9B80-8730843C9291}" type="datetimeFigureOut">
              <a:rPr lang="hu-HU" smtClean="0"/>
              <a:t>2011.10.14.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DA57EE-DD1B-4B08-BB4C-EBE0F80FDF0B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8655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1600" dirty="0" smtClean="0"/>
              <a:t>1. Kenyered és borod táplál engem,te gyógyítod szívem, hogyha fáj, (hogyha fáj)</a:t>
            </a:r>
            <a:br>
              <a:rPr lang="hu-HU" sz="21600" dirty="0" smtClean="0"/>
            </a:br>
            <a:r>
              <a:rPr lang="hu-HU" sz="21600" dirty="0" err="1" smtClean="0"/>
              <a:t>Refr</a:t>
            </a:r>
            <a:r>
              <a:rPr lang="hu-HU" sz="21600" dirty="0" smtClean="0"/>
              <a:t>.: Maradj velem, úgy kérlek, Jézus, maradj velem,tiéd leszek, neked élek már.</a:t>
            </a:r>
            <a:r>
              <a:rPr lang="hu-HU" sz="6400" dirty="0" smtClean="0"/>
              <a:t/>
            </a:r>
            <a:br>
              <a:rPr lang="hu-HU" sz="64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4000" dirty="0" smtClean="0"/>
              <a:t>2</a:t>
            </a:r>
            <a:r>
              <a:rPr lang="hu-HU" sz="5400" dirty="0" smtClean="0"/>
              <a:t>.</a:t>
            </a:r>
            <a:r>
              <a:rPr lang="hu-HU" sz="5400" dirty="0"/>
              <a:t> </a:t>
            </a:r>
            <a:r>
              <a:rPr lang="hu-HU" sz="5400" dirty="0" smtClean="0"/>
              <a:t> Mikor veled járok én az úton,</a:t>
            </a:r>
            <a:br>
              <a:rPr lang="hu-HU" sz="5400" dirty="0" smtClean="0"/>
            </a:br>
            <a:r>
              <a:rPr lang="hu-HU" sz="5400" dirty="0" smtClean="0"/>
              <a:t>minden gondom messze-messze száll, (messze száll)</a:t>
            </a:r>
            <a:br>
              <a:rPr lang="hu-HU" sz="5400" dirty="0" smtClean="0"/>
            </a:b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5400" dirty="0" smtClean="0"/>
              <a:t> </a:t>
            </a:r>
            <a:r>
              <a:rPr lang="hu-HU" sz="5400" dirty="0" err="1" smtClean="0"/>
              <a:t>Refr</a:t>
            </a:r>
            <a:r>
              <a:rPr lang="hu-HU" sz="5400" dirty="0" smtClean="0"/>
              <a:t>.: Maradj velem, úgy kérlek, Jézus, maradj velem,</a:t>
            </a:r>
            <a:br>
              <a:rPr lang="hu-HU" sz="5400" dirty="0" smtClean="0"/>
            </a:br>
            <a:r>
              <a:rPr lang="hu-HU" sz="5400" dirty="0" smtClean="0"/>
              <a:t>tiéd leszek, neked élek már.</a:t>
            </a:r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5800" dirty="0" smtClean="0"/>
              <a:t>3. Leborulva hálát adok néked, </a:t>
            </a:r>
            <a:br>
              <a:rPr lang="hu-HU" sz="5800" dirty="0" smtClean="0"/>
            </a:br>
            <a:r>
              <a:rPr lang="hu-HU" sz="5800" dirty="0" smtClean="0"/>
              <a:t>szívemből csak hála dala száll, (dala száll)</a:t>
            </a:r>
          </a:p>
          <a:p>
            <a:endParaRPr lang="hu-HU" sz="5800" dirty="0"/>
          </a:p>
          <a:p>
            <a:pPr>
              <a:buNone/>
            </a:pPr>
            <a:r>
              <a:rPr lang="hu-HU" sz="5800" dirty="0" err="1" smtClean="0"/>
              <a:t>Refr</a:t>
            </a:r>
            <a:r>
              <a:rPr lang="hu-HU" sz="5800" dirty="0" smtClean="0"/>
              <a:t>.: Maradj velem, úgy kérlek, Jézus, maradj velem,</a:t>
            </a:r>
            <a:br>
              <a:rPr lang="hu-HU" sz="5800" dirty="0" smtClean="0"/>
            </a:br>
            <a:r>
              <a:rPr lang="hu-HU" sz="5800" dirty="0" smtClean="0"/>
              <a:t>tiéd leszek, neked élek már.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16</Words>
  <Application>Microsoft Office PowerPoint</Application>
  <PresentationFormat>Diavetítés a képernyőre (4:3 oldalarány)</PresentationFormat>
  <Paragraphs>7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Áramlás</vt:lpstr>
      <vt:lpstr>1. dia</vt:lpstr>
      <vt:lpstr>2. dia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Betty</dc:creator>
  <cp:lastModifiedBy>Betty</cp:lastModifiedBy>
  <cp:revision>6</cp:revision>
  <dcterms:created xsi:type="dcterms:W3CDTF">2011-10-14T19:00:42Z</dcterms:created>
  <dcterms:modified xsi:type="dcterms:W3CDTF">2011-10-14T19:16:36Z</dcterms:modified>
</cp:coreProperties>
</file>