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Máriagyűd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83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6" y="1725770"/>
            <a:ext cx="4135649" cy="4507605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74" y="1171977"/>
            <a:ext cx="4304426" cy="5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4" y="2285999"/>
            <a:ext cx="4869488" cy="358032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72" y="982132"/>
            <a:ext cx="2971800" cy="31051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62" y="2121526"/>
            <a:ext cx="609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Máriagyűd Siklós város </a:t>
            </a:r>
            <a:r>
              <a:rPr lang="hu-HU" dirty="0" smtClean="0"/>
              <a:t>település része </a:t>
            </a:r>
            <a:r>
              <a:rPr lang="hu-HU" dirty="0"/>
              <a:t>Baranya megyében, korábban önálló község. Neve 1934-ig </a:t>
            </a:r>
            <a:r>
              <a:rPr lang="hu-HU" dirty="0" err="1"/>
              <a:t>Gyűd</a:t>
            </a:r>
            <a:r>
              <a:rPr lang="hu-HU" dirty="0"/>
              <a:t> volt, 1977-ben csatolták Siklóshoz. A 2001-ben mintegy 1500 lelket számláló Máriagyűd híres Mária-kegyhely, búcsújáróhely.</a:t>
            </a:r>
          </a:p>
          <a:p>
            <a:endParaRPr lang="hu-HU" dirty="0"/>
          </a:p>
          <a:p>
            <a:r>
              <a:rPr lang="hu-HU" dirty="0"/>
              <a:t>A kegytemplomtól keletre található a Szentkút. Ennek vizét a „</a:t>
            </a:r>
            <a:r>
              <a:rPr lang="hu-HU" dirty="0" err="1"/>
              <a:t>gyűdi</a:t>
            </a:r>
            <a:r>
              <a:rPr lang="hu-HU" dirty="0"/>
              <a:t> korsókban” vitték haza az idelátogató zarándokok. Máriagyűdön minden </a:t>
            </a:r>
            <a:r>
              <a:rPr lang="hu-HU" dirty="0" err="1"/>
              <a:t>Márianapkor</a:t>
            </a:r>
            <a:r>
              <a:rPr lang="hu-HU" dirty="0"/>
              <a:t> és jelesebb katolikus ünnep alkalmával búcsút tartanak, évente 25-27 alkalommal. Az évente idelátogató zarándokok számát ötszázezerre becsülik.</a:t>
            </a:r>
          </a:p>
        </p:txBody>
      </p:sp>
    </p:spTree>
    <p:extLst>
      <p:ext uri="{BB962C8B-B14F-4D97-AF65-F5344CB8AC3E}">
        <p14:creationId xmlns:p14="http://schemas.microsoft.com/office/powerpoint/2010/main" val="7963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" y="2718450"/>
            <a:ext cx="3464418" cy="304484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31" y="2718450"/>
            <a:ext cx="2476500" cy="31092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415797"/>
            <a:ext cx="2647950" cy="36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A mai Máriagyűd dombja alatti forrás a már a Római Birodalom idején természetes pihenőhelyként </a:t>
            </a:r>
            <a:r>
              <a:rPr lang="hu-HU" dirty="0" smtClean="0"/>
              <a:t>szolgált. </a:t>
            </a:r>
            <a:r>
              <a:rPr lang="hu-HU" dirty="0"/>
              <a:t>Később hunok, longobárdok, avarok, majd </a:t>
            </a:r>
            <a:r>
              <a:rPr lang="hu-HU" dirty="0" err="1"/>
              <a:t>antok</a:t>
            </a:r>
            <a:r>
              <a:rPr lang="hu-HU" dirty="0"/>
              <a:t> (keleti szláv törzs) laktak ezen a vidéken. Valószínűleg a keresztény szlávok Szűz Mária-oltárt helyeztek itt el.</a:t>
            </a:r>
          </a:p>
          <a:p>
            <a:endParaRPr lang="hu-HU" dirty="0"/>
          </a:p>
          <a:p>
            <a:r>
              <a:rPr lang="hu-HU" dirty="0"/>
              <a:t>A hagyomány szerint a falu nevét a magyar honfoglalók közt érkező </a:t>
            </a:r>
            <a:r>
              <a:rPr lang="hu-HU" dirty="0" err="1"/>
              <a:t>Győd</a:t>
            </a: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dirty="0"/>
              <a:t>vezérről, </a:t>
            </a:r>
            <a:r>
              <a:rPr lang="hu-HU" dirty="0" err="1"/>
              <a:t>Etu</a:t>
            </a:r>
            <a:r>
              <a:rPr lang="hu-HU" dirty="0"/>
              <a:t> kun vezér fiáról kapta. Szent István király az 1000 körül Pécsváradra telepített bencés szerzetesekre bízta a vidéket, akik 1006-ban megtalálták a kegyelettel körülvett Mária-szobrot és kápolnát emeltek fölé. 1148-ban II. Géza király templomot építtetett itt. </a:t>
            </a:r>
            <a:r>
              <a:rPr lang="hu-HU" dirty="0" smtClean="0"/>
              <a:t> </a:t>
            </a:r>
            <a:r>
              <a:rPr lang="hu-HU" dirty="0"/>
              <a:t>A kápolnát a 15. században gótikus stílusban újjáépítették, majd a 18. században nagy barokk stílusú templomot emeltek.</a:t>
            </a:r>
          </a:p>
        </p:txBody>
      </p:sp>
    </p:spTree>
    <p:extLst>
      <p:ext uri="{BB962C8B-B14F-4D97-AF65-F5344CB8AC3E}">
        <p14:creationId xmlns:p14="http://schemas.microsoft.com/office/powerpoint/2010/main" val="37121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Mária-Szobor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eredeti Mária-szobor átvészelte a tatárjárást, a török időkben azonban eltűnt. Ma Eszéken látható. A Rákóczi-szabadságharc idején került oda és azért, hogy a várható harcok nehogy kárt tegyenek benne. A szatmári béke (1711) után a </a:t>
            </a:r>
            <a:r>
              <a:rPr lang="hu-HU" dirty="0" err="1"/>
              <a:t>gyűdiek</a:t>
            </a:r>
            <a:r>
              <a:rPr lang="hu-HU" dirty="0"/>
              <a:t> visszakérték, de nem akarták nekik visszaadni, és hiába fordultak a római egyházi törvényszékhez is. </a:t>
            </a:r>
            <a:r>
              <a:rPr lang="hu-HU" dirty="0" err="1"/>
              <a:t>Igy</a:t>
            </a:r>
            <a:r>
              <a:rPr lang="hu-HU" dirty="0"/>
              <a:t> </a:t>
            </a:r>
            <a:r>
              <a:rPr lang="hu-HU" dirty="0" err="1"/>
              <a:t>Rudnay</a:t>
            </a:r>
            <a:r>
              <a:rPr lang="hu-HU" dirty="0"/>
              <a:t> Mátyás más képet állítatott a </a:t>
            </a:r>
            <a:r>
              <a:rPr lang="hu-HU" dirty="0" err="1"/>
              <a:t>gyűdi</a:t>
            </a:r>
            <a:r>
              <a:rPr lang="hu-HU" dirty="0"/>
              <a:t> oltárra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54" y="772732"/>
            <a:ext cx="6858000" cy="55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Mária-jelenés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korabeli feljegyzések szerint Szűz Mária 1687-ben jelent meg fényözönben az akkor még apró templom ablakában egy Tamás nevű katolikus gazdának, abban az időben, amikor a templom a kálvinisták kezén volt, majd ezután újra Mátyás siklósi ispánnak, a vele lévő </a:t>
            </a:r>
            <a:r>
              <a:rPr lang="hu-HU" dirty="0" err="1"/>
              <a:t>Huppi</a:t>
            </a:r>
            <a:r>
              <a:rPr lang="hu-HU" dirty="0"/>
              <a:t> János kálvinista gazda azonban nem látta, csak miután Mátyás azért imádkozott, hogy a másik is láthassa. Ezután történt, hogy </a:t>
            </a:r>
            <a:r>
              <a:rPr lang="hu-HU" dirty="0" err="1"/>
              <a:t>Kraljevics</a:t>
            </a:r>
            <a:r>
              <a:rPr lang="hu-HU" dirty="0"/>
              <a:t> Tamás ferences gvárdián személyesen a szigetvári </a:t>
            </a:r>
            <a:r>
              <a:rPr lang="hu-HU" dirty="0" err="1"/>
              <a:t>Vecchi</a:t>
            </a:r>
            <a:r>
              <a:rPr lang="hu-HU" dirty="0"/>
              <a:t> gróf generálishoz fordult, aki megparancsolta, hogy a templomot adják vissza a katolikusoknak. 1757 december 4-én keltezett irat szerint egyházi nyomozás történt, mely elismeri csodatévő szent helynek a templomot.</a:t>
            </a:r>
          </a:p>
        </p:txBody>
      </p:sp>
    </p:spTree>
    <p:extLst>
      <p:ext uri="{BB962C8B-B14F-4D97-AF65-F5344CB8AC3E}">
        <p14:creationId xmlns:p14="http://schemas.microsoft.com/office/powerpoint/2010/main" val="42945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Kegyhely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Máriagyűdöt hivatalosan VII. Pius pápa ismerte el zarándokhelynek 1805-ben.</a:t>
            </a:r>
          </a:p>
          <a:p>
            <a:endParaRPr lang="hu-HU" dirty="0"/>
          </a:p>
          <a:p>
            <a:r>
              <a:rPr lang="hu-HU" dirty="0"/>
              <a:t>A ferencesek építette és a Sarlós Boldogasszonynak szentelt barokk kegytemplomot 1964-ben újították fel belülről, 1972-ben kívülről, az oltárok felújítása 1981-ben kezdődött. A kereszt alaprajzú mai templom 1742-ben épült, Batthyány Kázmér gróf, horvát bán adományából. 1995-1996-ban nagyarányú külső és belső műemléki felújításokat eszközöltek </a:t>
            </a:r>
            <a:r>
              <a:rPr lang="hu-HU" dirty="0" err="1"/>
              <a:t>Pavlekovics</a:t>
            </a:r>
            <a:r>
              <a:rPr lang="hu-HU" dirty="0"/>
              <a:t> Ferenc plébános ideje alatt. Ekkor készültek a templom belső falfestményei, melyek Szilágyi András és testvére Szilágyi Domokos művei.</a:t>
            </a:r>
          </a:p>
        </p:txBody>
      </p:sp>
    </p:spTree>
    <p:extLst>
      <p:ext uri="{BB962C8B-B14F-4D97-AF65-F5344CB8AC3E}">
        <p14:creationId xmlns:p14="http://schemas.microsoft.com/office/powerpoint/2010/main" val="14296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Búcsúk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kegyhely búcsúnapja július 2-án van. Ezen kívül sok kisebb és öt nagy búcsút tartanak:</a:t>
            </a:r>
          </a:p>
          <a:p>
            <a:endParaRPr lang="hu-HU" dirty="0"/>
          </a:p>
          <a:p>
            <a:r>
              <a:rPr lang="hu-HU" dirty="0"/>
              <a:t>Pünkösd – roma zarándoklat</a:t>
            </a:r>
          </a:p>
          <a:p>
            <a:r>
              <a:rPr lang="hu-HU" dirty="0"/>
              <a:t>Szentháromság vasárnapja</a:t>
            </a:r>
          </a:p>
          <a:p>
            <a:r>
              <a:rPr lang="hu-HU" dirty="0"/>
              <a:t>Sarlós Boldogasszony – ifjúsági búcsú</a:t>
            </a:r>
          </a:p>
          <a:p>
            <a:r>
              <a:rPr lang="hu-HU" dirty="0"/>
              <a:t>Nagyboldogasszony – főbúcsú</a:t>
            </a:r>
          </a:p>
          <a:p>
            <a:r>
              <a:rPr lang="hu-HU" dirty="0" err="1"/>
              <a:t>Kisboldogasszony</a:t>
            </a:r>
            <a:r>
              <a:rPr lang="hu-HU" dirty="0"/>
              <a:t> – főbúcsú, a németek búcsúja.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95" y="2962141"/>
            <a:ext cx="4257340" cy="29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2441553"/>
            <a:ext cx="3103808" cy="3317875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73" y="2285999"/>
            <a:ext cx="6096000" cy="38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504</Words>
  <Application>Microsoft Office PowerPoint</Application>
  <PresentationFormat>Szélesvásznú</PresentationFormat>
  <Paragraphs>26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Organikus</vt:lpstr>
      <vt:lpstr>Máriagyűd </vt:lpstr>
      <vt:lpstr>Bevezető</vt:lpstr>
      <vt:lpstr>PowerPoint bemutató</vt:lpstr>
      <vt:lpstr>Története</vt:lpstr>
      <vt:lpstr>Mária-Szobor</vt:lpstr>
      <vt:lpstr>Mária-jelenés</vt:lpstr>
      <vt:lpstr>Kegyhely</vt:lpstr>
      <vt:lpstr>Búcsúk </vt:lpstr>
      <vt:lpstr>Képek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Máriagyűd</dc:title>
  <dc:creator>Kovács Károly</dc:creator>
  <cp:lastModifiedBy>Kovács Károly</cp:lastModifiedBy>
  <cp:revision>5</cp:revision>
  <dcterms:created xsi:type="dcterms:W3CDTF">2016-02-21T14:15:27Z</dcterms:created>
  <dcterms:modified xsi:type="dcterms:W3CDTF">2016-02-21T14:56:38Z</dcterms:modified>
</cp:coreProperties>
</file>