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4" r:id="rId4"/>
    <p:sldId id="263" r:id="rId5"/>
    <p:sldId id="262" r:id="rId6"/>
    <p:sldId id="261" r:id="rId7"/>
    <p:sldId id="260" r:id="rId8"/>
    <p:sldId id="259" r:id="rId9"/>
    <p:sldId id="257" r:id="rId10"/>
    <p:sldId id="270" r:id="rId11"/>
    <p:sldId id="269" r:id="rId12"/>
    <p:sldId id="268" r:id="rId13"/>
    <p:sldId id="267" r:id="rId14"/>
    <p:sldId id="266" r:id="rId15"/>
    <p:sldId id="258" r:id="rId16"/>
    <p:sldId id="278" r:id="rId17"/>
    <p:sldId id="277" r:id="rId18"/>
    <p:sldId id="276" r:id="rId19"/>
    <p:sldId id="275" r:id="rId20"/>
    <p:sldId id="271" r:id="rId21"/>
    <p:sldId id="274" r:id="rId22"/>
    <p:sldId id="273" r:id="rId23"/>
    <p:sldId id="272" r:id="rId24"/>
    <p:sldId id="279" r:id="rId25"/>
    <p:sldId id="280" r:id="rId26"/>
    <p:sldId id="281" r:id="rId27"/>
    <p:sldId id="283" r:id="rId28"/>
    <p:sldId id="282" r:id="rId2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CD85-46DA-4FF1-B0D1-34921275D6D9}" type="datetimeFigureOut">
              <a:rPr lang="hu-HU" smtClean="0"/>
              <a:t>2019.08.18.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6BB1-7E64-4250-B3EC-B891A09F6C8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CD85-46DA-4FF1-B0D1-34921275D6D9}" type="datetimeFigureOut">
              <a:rPr lang="hu-HU" smtClean="0"/>
              <a:t>2019.08.18.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6BB1-7E64-4250-B3EC-B891A09F6C8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CD85-46DA-4FF1-B0D1-34921275D6D9}" type="datetimeFigureOut">
              <a:rPr lang="hu-HU" smtClean="0"/>
              <a:t>2019.08.18.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6BB1-7E64-4250-B3EC-B891A09F6C8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CD85-46DA-4FF1-B0D1-34921275D6D9}" type="datetimeFigureOut">
              <a:rPr lang="hu-HU" smtClean="0"/>
              <a:t>2019.08.18.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6BB1-7E64-4250-B3EC-B891A09F6C8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CD85-46DA-4FF1-B0D1-34921275D6D9}" type="datetimeFigureOut">
              <a:rPr lang="hu-HU" smtClean="0"/>
              <a:t>2019.08.18.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6BB1-7E64-4250-B3EC-B891A09F6C8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CD85-46DA-4FF1-B0D1-34921275D6D9}" type="datetimeFigureOut">
              <a:rPr lang="hu-HU" smtClean="0"/>
              <a:t>2019.08.18.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6BB1-7E64-4250-B3EC-B891A09F6C8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CD85-46DA-4FF1-B0D1-34921275D6D9}" type="datetimeFigureOut">
              <a:rPr lang="hu-HU" smtClean="0"/>
              <a:t>2019.08.18.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6BB1-7E64-4250-B3EC-B891A09F6C8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CD85-46DA-4FF1-B0D1-34921275D6D9}" type="datetimeFigureOut">
              <a:rPr lang="hu-HU" smtClean="0"/>
              <a:t>2019.08.18.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6BB1-7E64-4250-B3EC-B891A09F6C8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CD85-46DA-4FF1-B0D1-34921275D6D9}" type="datetimeFigureOut">
              <a:rPr lang="hu-HU" smtClean="0"/>
              <a:t>2019.08.18.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6BB1-7E64-4250-B3EC-B891A09F6C8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CD85-46DA-4FF1-B0D1-34921275D6D9}" type="datetimeFigureOut">
              <a:rPr lang="hu-HU" smtClean="0"/>
              <a:t>2019.08.18.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6BB1-7E64-4250-B3EC-B891A09F6C8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CD85-46DA-4FF1-B0D1-34921275D6D9}" type="datetimeFigureOut">
              <a:rPr lang="hu-HU" smtClean="0"/>
              <a:t>2019.08.18.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6BB1-7E64-4250-B3EC-B891A09F6C8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BCD85-46DA-4FF1-B0D1-34921275D6D9}" type="datetimeFigureOut">
              <a:rPr lang="hu-HU" smtClean="0"/>
              <a:t>2019.08.18.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66BB1-7E64-4250-B3EC-B891A09F6C86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6658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Tartalom helye 5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528" cy="699339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Diavetítés a képernyőre (4:3 oldalarány)</PresentationFormat>
  <Paragraphs>0</Paragraphs>
  <Slides>28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29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Mónika</dc:creator>
  <cp:lastModifiedBy>Mónika</cp:lastModifiedBy>
  <cp:revision>2</cp:revision>
  <dcterms:created xsi:type="dcterms:W3CDTF">2019-08-18T15:32:53Z</dcterms:created>
  <dcterms:modified xsi:type="dcterms:W3CDTF">2019-08-18T15:43:48Z</dcterms:modified>
</cp:coreProperties>
</file>