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csimota.indavideo.hu/video/Szent_Bernadett_-_Lourdes_hercegnoj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Mária ,iskolánk névadója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Osztályfőnöki óra </a:t>
            </a:r>
          </a:p>
          <a:p>
            <a:r>
              <a:rPr lang="hu-HU" dirty="0" smtClean="0"/>
              <a:t>5.Osztály 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952328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034682"/>
          </a:xfrm>
        </p:spPr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Történetek NEKTEK </a:t>
            </a:r>
            <a:br>
              <a:rPr lang="hu-HU" dirty="0" smtClean="0"/>
            </a:br>
            <a:r>
              <a:rPr lang="hu-HU" dirty="0" smtClean="0">
                <a:sym typeface="Wingdings" panose="05000000000000000000" pitchFamily="2" charset="2"/>
              </a:rPr>
              <a:t></a:t>
            </a:r>
            <a:br>
              <a:rPr lang="hu-HU" dirty="0" smtClean="0">
                <a:sym typeface="Wingdings" panose="05000000000000000000" pitchFamily="2" charset="2"/>
              </a:rPr>
            </a:b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8" y="332656"/>
            <a:ext cx="40682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5" y="339747"/>
            <a:ext cx="8306304" cy="611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0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652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064896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2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64293" y="692696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hu-HU" sz="2400" dirty="0" smtClean="0">
                <a:hlinkClick r:id="rId2"/>
              </a:rPr>
              <a:t>Kisfilm ajánló: </a:t>
            </a:r>
            <a:br>
              <a:rPr lang="hu-HU" sz="2400" dirty="0" smtClean="0">
                <a:hlinkClick r:id="rId2"/>
              </a:rPr>
            </a:br>
            <a:r>
              <a:rPr lang="hu-HU" sz="2400" b="1" dirty="0">
                <a:hlinkClick r:id="rId2"/>
              </a:rPr>
              <a:t>N</a:t>
            </a:r>
            <a:r>
              <a:rPr lang="hu-HU" sz="2400" b="1" dirty="0" smtClean="0">
                <a:hlinkClick r:id="rId2"/>
              </a:rPr>
              <a:t>ézzétek meg </a:t>
            </a:r>
            <a:br>
              <a:rPr lang="hu-HU" sz="2400" b="1" dirty="0" smtClean="0">
                <a:hlinkClick r:id="rId2"/>
              </a:rPr>
            </a:br>
            <a:r>
              <a:rPr lang="hu-HU" sz="2400" b="1" dirty="0" smtClean="0">
                <a:sym typeface="Wingdings" panose="05000000000000000000" pitchFamily="2" charset="2"/>
                <a:hlinkClick r:id="rId2"/>
              </a:rPr>
              <a:t></a:t>
            </a:r>
            <a:r>
              <a:rPr lang="hu-HU" sz="2400" dirty="0" smtClean="0">
                <a:sym typeface="Wingdings" panose="05000000000000000000" pitchFamily="2" charset="2"/>
                <a:hlinkClick r:id="rId2"/>
              </a:rPr>
              <a:t/>
            </a:r>
            <a:br>
              <a:rPr lang="hu-HU" sz="2400" dirty="0" smtClean="0">
                <a:sym typeface="Wingdings" panose="05000000000000000000" pitchFamily="2" charset="2"/>
                <a:hlinkClick r:id="rId2"/>
              </a:rPr>
            </a:br>
            <a:r>
              <a:rPr lang="hu-HU" sz="2400" dirty="0" smtClean="0">
                <a:hlinkClick r:id="rId2"/>
              </a:rPr>
              <a:t>https</a:t>
            </a:r>
            <a:r>
              <a:rPr lang="hu-HU" sz="2400" dirty="0">
                <a:hlinkClick r:id="rId2"/>
              </a:rPr>
              <a:t>://csimota.indavideo.hu/video/Szent_Bernadett_-_</a:t>
            </a:r>
            <a:r>
              <a:rPr lang="hu-HU" sz="2400" dirty="0" smtClean="0">
                <a:hlinkClick r:id="rId2"/>
              </a:rPr>
              <a:t>Lourdes_hercegnoje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</Words>
  <Application>Microsoft Office PowerPoint</Application>
  <PresentationFormat>Diavetítés a képernyőre (4:3 oldalarány)</PresentationFormat>
  <Paragraphs>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  Mária ,iskolánk névadója </vt:lpstr>
      <vt:lpstr>   Történetek NEKTEK  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Kisfilm ajánló:  Nézzétek meg   https://csimota.indavideo.hu/video/Szent_Bernadett_-_Lourdes_hercegnoje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Mária ,iskolánk névadója</dc:title>
  <dc:creator>Marietta</dc:creator>
  <cp:lastModifiedBy>Hitoktatas</cp:lastModifiedBy>
  <cp:revision>7</cp:revision>
  <dcterms:created xsi:type="dcterms:W3CDTF">2020-03-24T14:44:21Z</dcterms:created>
  <dcterms:modified xsi:type="dcterms:W3CDTF">2020-10-12T12:54:13Z</dcterms:modified>
</cp:coreProperties>
</file>